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Заставки Презентация школа 33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8640"/>
            <a:ext cx="6696744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КГУ «Общеобразовательная школа №10»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объявляет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набор учащихся в класс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ПРЕДШКОЛЬНОЙ ПОДГОТОВКИ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государственным и русским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языками обучения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2025-2026 учебный год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етей 2020 года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Заставки Презентация школа 33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8640"/>
            <a:ext cx="6912768" cy="593752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Документы принимаются на бумажном носителе: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заявление от законного представителя</a:t>
            </a:r>
          </a:p>
          <a:p>
            <a:pPr>
              <a:buFontTx/>
              <a:buChar char="-"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копия свидетельства о рождении ребенка</a:t>
            </a:r>
          </a:p>
          <a:p>
            <a:pPr>
              <a:buFontTx/>
              <a:buChar char="-"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«Паспорт здоровья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ребенка» (форма 052-2/у)</a:t>
            </a:r>
          </a:p>
          <a:p>
            <a:pPr>
              <a:buFontTx/>
              <a:buChar char="-"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рививочный паспорт (форма 065\у)</a:t>
            </a:r>
          </a:p>
          <a:p>
            <a:pPr>
              <a:buFontTx/>
              <a:buChar char="-"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Фото 3*4 (2 </a:t>
            </a: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Ждем вас по адресу: Кызыл Жар, 66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(здание школы №9)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Телефон для справок: 50-60-45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Заставки Презентация школа 33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6912768" cy="593752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2025–2026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«10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мектебімізге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КММ</a:t>
            </a:r>
          </a:p>
          <a:p>
            <a:pPr algn="ctr"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емлекеттік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орыс </a:t>
            </a:r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тілдерінде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оқытылатын </a:t>
            </a:r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ДАЯРЛЫҚ СЫНЫБЫНА</a:t>
            </a:r>
          </a:p>
          <a:p>
            <a:pPr algn="ctr"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 қабылдайды</a:t>
            </a:r>
          </a:p>
          <a:p>
            <a:pPr algn="ctr"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 туған  балалар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Заставки Презентация школа 33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8640"/>
            <a:ext cx="6912768" cy="593752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04664"/>
            <a:ext cx="633670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Өтінішті қағаз арқылы беруге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ата-аналардың өтініші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баланың туу туралы куәлігінің көшірмесі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«Бала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денсаулығы паспорты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 026/у-3 ),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Ф063/у 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нысаны бойынша денсаулық, жағдайы туралы күжат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3*4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фото.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 сұрақтар бойынша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Кызылжар, 66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(№9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ғимараты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50-60-45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номері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хабарласыңыздар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172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пк</dc:creator>
  <cp:lastModifiedBy>пк</cp:lastModifiedBy>
  <cp:revision>9</cp:revision>
  <dcterms:created xsi:type="dcterms:W3CDTF">2025-06-09T03:07:06Z</dcterms:created>
  <dcterms:modified xsi:type="dcterms:W3CDTF">2025-06-09T05:04:12Z</dcterms:modified>
</cp:coreProperties>
</file>