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0"/>
  </p:handoutMasterIdLst>
  <p:sldIdLst>
    <p:sldId id="370" r:id="rId3"/>
    <p:sldId id="402" r:id="rId5"/>
    <p:sldId id="392" r:id="rId6"/>
    <p:sldId id="397" r:id="rId7"/>
    <p:sldId id="398" r:id="rId8"/>
    <p:sldId id="395" r:id="rId9"/>
  </p:sldIdLst>
  <p:sldSz cx="9144000" cy="6858000" type="screen4x3"/>
  <p:notesSz cx="6858000" cy="9144000"/>
  <p:defaultTextStyle>
    <a:defPPr>
      <a:defRPr lang="ru-RU"/>
    </a:defPPr>
    <a:lvl1pPr marL="0" lvl="0"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48DC8E"/>
    <a:srgbClr val="0000FF"/>
    <a:srgbClr val="AB531D"/>
    <a:srgbClr val="FFCC99"/>
    <a:srgbClr val="FFFFCC"/>
    <a:srgbClr val="E07F44"/>
    <a:srgbClr val="ECCAD1"/>
    <a:srgbClr val="E5F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5076"/>
    <p:restoredTop sz="94581"/>
  </p:normalViewPr>
  <p:slideViewPr>
    <p:cSldViewPr showGuides="1">
      <p:cViewPr varScale="1">
        <p:scale>
          <a:sx n="69" d="100"/>
          <a:sy n="69" d="100"/>
        </p:scale>
        <p:origin x="10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2C97FA7-E988-44E2-BB53-703647BA4BB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8F3728D3-28C0-4D46-9A99-BC7FCE54D6D6}">
      <dgm:prSet phldrT="[Текст]" custT="1"/>
      <dgm:spPr>
        <a:solidFill>
          <a:schemeClr val="accent2">
            <a:lumMod val="20000"/>
            <a:lumOff val="80000"/>
          </a:schemeClr>
        </a:solidFill>
        <a:ln>
          <a:solidFill>
            <a:schemeClr val="accent1"/>
          </a:solidFill>
        </a:ln>
      </dgm:spPr>
      <dgm:t>
        <a:bodyPr/>
        <a:lstStyle/>
        <a:p>
          <a:r>
            <a:rPr lang="ru-RU" sz="1600" dirty="0" smtClean="0">
              <a:solidFill>
                <a:schemeClr val="tx1"/>
              </a:solidFill>
            </a:rPr>
            <a:t> </a:t>
          </a:r>
          <a:r>
            <a:rPr lang="ru-RU" sz="1800" dirty="0" err="1" smtClean="0">
              <a:solidFill>
                <a:schemeClr val="tx1"/>
              </a:solidFill>
              <a:latin typeface="Times New Roman" panose="02020603050405020304" pitchFamily="18" charset="0"/>
              <a:cs typeface="Times New Roman" panose="02020603050405020304" pitchFamily="18" charset="0"/>
            </a:rPr>
            <a:t>жергілікті</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өкілді</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атқарушы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және</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құқық</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қорғау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органдарының</a:t>
          </a:r>
          <a:r>
            <a:rPr lang="ru-RU" sz="1800" dirty="0" smtClean="0">
              <a:solidFill>
                <a:schemeClr val="tx1"/>
              </a:solidFill>
              <a:latin typeface="Times New Roman" panose="02020603050405020304" pitchFamily="18" charset="0"/>
              <a:cs typeface="Times New Roman" panose="02020603050405020304" pitchFamily="18" charset="0"/>
            </a:rPr>
            <a:t>;</a:t>
          </a:r>
          <a:endParaRPr lang="ru-RU" sz="1800" dirty="0">
            <a:solidFill>
              <a:schemeClr val="tx1"/>
            </a:solidFill>
            <a:latin typeface="Times New Roman" panose="02020603050405020304" pitchFamily="18" charset="0"/>
            <a:cs typeface="Times New Roman" panose="02020603050405020304" pitchFamily="18" charset="0"/>
          </a:endParaRPr>
        </a:p>
      </dgm:t>
    </dgm:pt>
    <dgm:pt modelId="{68033A18-271B-422D-BBBB-8A5F38A3E46C}" cxnId="{BF5FFB4F-3DE8-429E-B626-E28F3BF308AE}" type="parTrans">
      <dgm:prSet/>
      <dgm:spPr/>
      <dgm:t>
        <a:bodyPr/>
        <a:lstStyle/>
        <a:p>
          <a:endParaRPr lang="ru-RU" sz="1600">
            <a:solidFill>
              <a:srgbClr val="002060"/>
            </a:solidFill>
          </a:endParaRPr>
        </a:p>
      </dgm:t>
    </dgm:pt>
    <dgm:pt modelId="{DB3EBF0F-91E4-44E5-8139-AAEA34CC3A13}" cxnId="{BF5FFB4F-3DE8-429E-B626-E28F3BF308AE}" type="sibTrans">
      <dgm:prSet/>
      <dgm:spPr/>
      <dgm:t>
        <a:bodyPr/>
        <a:lstStyle/>
        <a:p>
          <a:endParaRPr lang="ru-RU" sz="1600">
            <a:solidFill>
              <a:srgbClr val="002060"/>
            </a:solidFill>
          </a:endParaRPr>
        </a:p>
      </dgm:t>
    </dgm:pt>
    <dgm:pt modelId="{3E83CB5E-AEB9-4510-9D34-3CFA967A2C91}">
      <dgm:prSet custT="1"/>
      <dgm:spPr>
        <a:solidFill>
          <a:schemeClr val="accent2">
            <a:lumMod val="20000"/>
            <a:lumOff val="80000"/>
          </a:schemeClr>
        </a:solidFill>
        <a:ln>
          <a:solidFill>
            <a:schemeClr val="accent1"/>
          </a:solidFill>
        </a:ln>
      </dgm:spPr>
      <dgm:t>
        <a:bodyPr/>
        <a:lstStyle/>
        <a:p>
          <a:r>
            <a:rPr lang="ru-RU" sz="2000" dirty="0" err="1" smtClean="0">
              <a:solidFill>
                <a:schemeClr val="tx1"/>
              </a:solidFill>
              <a:latin typeface="Times New Roman" panose="02020603050405020304" pitchFamily="18" charset="0"/>
              <a:cs typeface="Times New Roman" panose="02020603050405020304" pitchFamily="18" charset="0"/>
            </a:rPr>
            <a:t>комитеті</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ұсынған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сыныптардың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курстардың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әрбір</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параллелінен</a:t>
          </a:r>
          <a:r>
            <a:rPr lang="ru-RU" sz="2000" dirty="0" smtClean="0">
              <a:solidFill>
                <a:schemeClr val="tx1"/>
              </a:solidFill>
              <a:latin typeface="Times New Roman" panose="02020603050405020304" pitchFamily="18" charset="0"/>
              <a:cs typeface="Times New Roman" panose="02020603050405020304" pitchFamily="18" charset="0"/>
            </a:rPr>
            <a:t> осы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smtClean="0">
              <a:solidFill>
                <a:schemeClr val="tx1"/>
              </a:solidFill>
              <a:latin typeface="Times New Roman" panose="02020603050405020304" pitchFamily="18" charset="0"/>
              <a:cs typeface="Times New Roman" panose="02020603050405020304" pitchFamily="18" charset="0"/>
            </a:rPr>
            <a:t>ұйымында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алушылардың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бір</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ата-анасынан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немесе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заңды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өкілінен</a:t>
          </a:r>
          <a:r>
            <a:rPr lang="ru-RU" sz="2000" dirty="0" smtClean="0">
              <a:solidFill>
                <a:schemeClr val="tx1"/>
              </a:solidFill>
              <a:latin typeface="Times New Roman" panose="02020603050405020304" pitchFamily="18" charset="0"/>
              <a:cs typeface="Times New Roman" panose="02020603050405020304" pitchFamily="18" charset="0"/>
            </a:rPr>
            <a:t>;</a:t>
          </a:r>
          <a:endParaRPr lang="ru-RU" sz="1600" dirty="0" smtClean="0">
            <a:solidFill>
              <a:srgbClr val="002060"/>
            </a:solidFill>
            <a:latin typeface="Century Gothic" panose="020B0502020202020204" pitchFamily="34" charset="0"/>
          </a:endParaRPr>
        </a:p>
      </dgm:t>
    </dgm:pt>
    <dgm:pt modelId="{666AFC47-A6B6-46F6-BCDE-2F1A797E8B2F}" cxnId="{F337D831-F8E0-4CFD-B60B-9CCF696D07A3}" type="parTrans">
      <dgm:prSet/>
      <dgm:spPr/>
      <dgm:t>
        <a:bodyPr/>
        <a:lstStyle/>
        <a:p>
          <a:endParaRPr lang="ru-RU" sz="1600">
            <a:solidFill>
              <a:srgbClr val="002060"/>
            </a:solidFill>
          </a:endParaRPr>
        </a:p>
      </dgm:t>
    </dgm:pt>
    <dgm:pt modelId="{06BF4B3C-E092-4606-B4A3-F92D33C402AD}" cxnId="{F337D831-F8E0-4CFD-B60B-9CCF696D07A3}" type="sibTrans">
      <dgm:prSet/>
      <dgm:spPr/>
      <dgm:t>
        <a:bodyPr/>
        <a:lstStyle/>
        <a:p>
          <a:endParaRPr lang="ru-RU" sz="1600">
            <a:solidFill>
              <a:srgbClr val="002060"/>
            </a:solidFill>
          </a:endParaRPr>
        </a:p>
      </dgm:t>
    </dgm:pt>
    <dgm:pt modelId="{A1CF0217-0370-49ED-99B9-F2E7E46D10C8}">
      <dgm:prSet custT="1"/>
      <dgm:spPr>
        <a:solidFill>
          <a:schemeClr val="accent2">
            <a:lumMod val="20000"/>
            <a:lumOff val="80000"/>
          </a:schemeClr>
        </a:solidFill>
        <a:ln>
          <a:solidFill>
            <a:schemeClr val="accent1"/>
          </a:solidFill>
        </a:ln>
      </dgm:spPr>
      <dgm:t>
        <a:bodyPr/>
        <a:lstStyle/>
        <a:p>
          <a:r>
            <a:rPr lang="ru-RU" sz="2000" dirty="0" err="1" smtClean="0">
              <a:solidFill>
                <a:schemeClr val="tx1"/>
              </a:solidFill>
              <a:latin typeface="Times New Roman" panose="02020603050405020304" pitchFamily="18" charset="0"/>
              <a:cs typeface="Times New Roman" panose="02020603050405020304" pitchFamily="18" charset="0"/>
            </a:rPr>
            <a:t>қайырымдылық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жасаушылар</a:t>
          </a:r>
          <a:r>
            <a:rPr lang="ru-RU" sz="2000" dirty="0" smtClean="0">
              <a:solidFill>
                <a:schemeClr val="tx1"/>
              </a:solidFill>
              <a:latin typeface="Times New Roman" panose="02020603050405020304" pitchFamily="18" charset="0"/>
              <a:cs typeface="Times New Roman" panose="02020603050405020304" pitchFamily="18" charset="0"/>
            </a:rPr>
            <a:t> (бар </a:t>
          </a:r>
          <a:r>
            <a:rPr lang="ru-RU" sz="2000" dirty="0" err="1" smtClean="0">
              <a:solidFill>
                <a:schemeClr val="tx1"/>
              </a:solidFill>
              <a:latin typeface="Times New Roman" panose="02020603050405020304" pitchFamily="18" charset="0"/>
              <a:cs typeface="Times New Roman" panose="02020603050405020304" pitchFamily="18" charset="0"/>
            </a:rPr>
            <a:t>болса</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endParaRPr lang="ru-RU" sz="2000" dirty="0" smtClean="0">
            <a:solidFill>
              <a:schemeClr val="tx1"/>
            </a:solidFill>
            <a:latin typeface="Times New Roman" panose="02020603050405020304" pitchFamily="18" charset="0"/>
            <a:cs typeface="Times New Roman" panose="02020603050405020304" pitchFamily="18" charset="0"/>
          </a:endParaRPr>
        </a:p>
      </dgm:t>
    </dgm:pt>
    <dgm:pt modelId="{646140BC-C5D1-480C-892B-2ED36AF0B21E}" cxnId="{EB706F5F-555A-4821-A2A1-606FE9A92398}" type="parTrans">
      <dgm:prSet/>
      <dgm:spPr/>
      <dgm:t>
        <a:bodyPr/>
        <a:lstStyle/>
        <a:p>
          <a:endParaRPr lang="ru-RU" sz="1600">
            <a:solidFill>
              <a:srgbClr val="002060"/>
            </a:solidFill>
          </a:endParaRPr>
        </a:p>
      </dgm:t>
    </dgm:pt>
    <dgm:pt modelId="{3CF7485C-2C93-4521-BCD2-4A8D9860B076}" cxnId="{EB706F5F-555A-4821-A2A1-606FE9A92398}" type="sibTrans">
      <dgm:prSet/>
      <dgm:spPr/>
      <dgm:t>
        <a:bodyPr/>
        <a:lstStyle/>
        <a:p>
          <a:endParaRPr lang="ru-RU" sz="1600">
            <a:solidFill>
              <a:srgbClr val="002060"/>
            </a:solidFill>
          </a:endParaRPr>
        </a:p>
      </dgm:t>
    </dgm:pt>
    <dgm:pt modelId="{ED32DCE8-E41B-4AB7-826F-D9F29CB982A7}">
      <dgm:prSet custT="1"/>
      <dgm:spPr>
        <a:solidFill>
          <a:schemeClr val="accent2">
            <a:lumMod val="20000"/>
            <a:lumOff val="80000"/>
          </a:schemeClr>
        </a:solidFill>
        <a:ln>
          <a:solidFill>
            <a:schemeClr val="accent1"/>
          </a:solidFill>
        </a:ln>
      </dgm:spPr>
      <dgm:t>
        <a:bodyPr/>
        <a:lstStyle/>
        <a:p>
          <a:r>
            <a:rPr lang="ru-RU" sz="2000" dirty="0" err="1" smtClean="0">
              <a:solidFill>
                <a:schemeClr val="tx1"/>
              </a:solidFill>
              <a:latin typeface="Times New Roman" panose="02020603050405020304" pitchFamily="18" charset="0"/>
              <a:cs typeface="Times New Roman" panose="02020603050405020304" pitchFamily="18" charset="0"/>
            </a:rPr>
            <a:t>Қамқоршылық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кеңес</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құрылатын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smtClean="0">
              <a:solidFill>
                <a:schemeClr val="tx1"/>
              </a:solidFill>
              <a:latin typeface="Times New Roman" panose="02020603050405020304" pitchFamily="18" charset="0"/>
              <a:cs typeface="Times New Roman" panose="02020603050405020304" pitchFamily="18" charset="0"/>
            </a:rPr>
            <a:t>ұйымының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басшысы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немесе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оның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орынбасары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оның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отырыстарына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қатысады</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dgm:t>
    </dgm:pt>
    <dgm:pt modelId="{8DDA6F85-48FF-4B35-A0F1-9D9074D30EB2}" cxnId="{3164CA61-8D1A-4CF1-9741-5CAC9669845C}" type="parTrans">
      <dgm:prSet/>
      <dgm:spPr/>
      <dgm:t>
        <a:bodyPr/>
        <a:lstStyle/>
        <a:p>
          <a:endParaRPr lang="ru-RU" sz="1600">
            <a:solidFill>
              <a:srgbClr val="002060"/>
            </a:solidFill>
          </a:endParaRPr>
        </a:p>
      </dgm:t>
    </dgm:pt>
    <dgm:pt modelId="{CBC7691C-F9C6-4412-AB56-A92B42FD5954}" cxnId="{3164CA61-8D1A-4CF1-9741-5CAC9669845C}" type="sibTrans">
      <dgm:prSet/>
      <dgm:spPr/>
      <dgm:t>
        <a:bodyPr/>
        <a:lstStyle/>
        <a:p>
          <a:endParaRPr lang="ru-RU" sz="1600">
            <a:solidFill>
              <a:srgbClr val="002060"/>
            </a:solidFill>
          </a:endParaRPr>
        </a:p>
      </dgm:t>
    </dgm:pt>
    <dgm:pt modelId="{64900E7D-F030-41C9-B191-8D4DFA80EF72}">
      <dgm:prSet custT="1"/>
      <dgm:spPr>
        <a:solidFill>
          <a:schemeClr val="accent2">
            <a:lumMod val="20000"/>
            <a:lumOff val="80000"/>
          </a:schemeClr>
        </a:solidFill>
        <a:ln>
          <a:solidFill>
            <a:schemeClr val="accent1"/>
          </a:solidFill>
        </a:ln>
      </dgm:spPr>
      <dgm:t>
        <a:bodyPr/>
        <a:lstStyle/>
        <a:p>
          <a:r>
            <a:rPr lang="ru-RU" sz="2000" dirty="0" err="1" smtClean="0">
              <a:solidFill>
                <a:schemeClr val="tx1"/>
              </a:solidFill>
              <a:latin typeface="Times New Roman" panose="02020603050405020304" pitchFamily="18" charset="0"/>
              <a:cs typeface="Times New Roman" panose="02020603050405020304" pitchFamily="18" charset="0"/>
            </a:rPr>
            <a:t>коммерциялық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емес</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ұйымдардың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өкілдері</a:t>
          </a:r>
          <a:r>
            <a:rPr lang="ru-RU" sz="2000" dirty="0" smtClean="0">
              <a:solidFill>
                <a:schemeClr val="tx1"/>
              </a:solidFill>
              <a:latin typeface="Times New Roman" panose="02020603050405020304" pitchFamily="18" charset="0"/>
              <a:cs typeface="Times New Roman" panose="02020603050405020304" pitchFamily="18" charset="0"/>
            </a:rPr>
            <a:t> (бар </a:t>
          </a:r>
          <a:r>
            <a:rPr lang="ru-RU" sz="2000" dirty="0" err="1" smtClean="0">
              <a:solidFill>
                <a:schemeClr val="tx1"/>
              </a:solidFill>
              <a:latin typeface="Times New Roman" panose="02020603050405020304" pitchFamily="18" charset="0"/>
              <a:cs typeface="Times New Roman" panose="02020603050405020304" pitchFamily="18" charset="0"/>
            </a:rPr>
            <a:t>болса</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dgm:t>
    </dgm:pt>
    <dgm:pt modelId="{059924AB-F90A-4023-BE49-110302A7B57E}" cxnId="{734A9D60-9E1E-4D72-B2DE-5CC647F4310E}" type="sibTrans">
      <dgm:prSet/>
      <dgm:spPr/>
      <dgm:t>
        <a:bodyPr/>
        <a:lstStyle/>
        <a:p>
          <a:endParaRPr lang="ru-RU" sz="1600">
            <a:solidFill>
              <a:srgbClr val="002060"/>
            </a:solidFill>
          </a:endParaRPr>
        </a:p>
      </dgm:t>
    </dgm:pt>
    <dgm:pt modelId="{0CC1F894-3AC2-4D5F-B051-7C0013E7ACCD}" cxnId="{734A9D60-9E1E-4D72-B2DE-5CC647F4310E}" type="parTrans">
      <dgm:prSet/>
      <dgm:spPr/>
      <dgm:t>
        <a:bodyPr/>
        <a:lstStyle/>
        <a:p>
          <a:endParaRPr lang="ru-RU" sz="1600">
            <a:solidFill>
              <a:srgbClr val="002060"/>
            </a:solidFill>
          </a:endParaRPr>
        </a:p>
      </dgm:t>
    </dgm:pt>
    <dgm:pt modelId="{D4C912E5-F650-4118-982B-D19EBF98D3A8}">
      <dgm:prSet custT="1"/>
      <dgm:spPr/>
      <dgm:t>
        <a:bodyPr/>
        <a:lstStyle/>
        <a:p>
          <a:r>
            <a:rPr lang="ru-RU" sz="2000" dirty="0" err="1" smtClean="0">
              <a:solidFill>
                <a:schemeClr val="tx1"/>
              </a:solidFill>
              <a:latin typeface="Times New Roman" panose="02020603050405020304" pitchFamily="18" charset="0"/>
              <a:cs typeface="Times New Roman" panose="02020603050405020304" pitchFamily="18" charset="0"/>
            </a:rPr>
            <a:t>жұмыс</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берушілер</a:t>
          </a:r>
          <a:r>
            <a:rPr lang="ru-RU" sz="2000" dirty="0" smtClean="0">
              <a:solidFill>
                <a:schemeClr val="tx1"/>
              </a:solidFill>
              <a:latin typeface="Times New Roman" panose="02020603050405020304" pitchFamily="18" charset="0"/>
              <a:cs typeface="Times New Roman" panose="02020603050405020304" pitchFamily="18" charset="0"/>
            </a:rPr>
            <a:t> мен </a:t>
          </a:r>
          <a:r>
            <a:rPr lang="ru-RU" sz="2000" dirty="0" err="1" smtClean="0">
              <a:solidFill>
                <a:schemeClr val="tx1"/>
              </a:solidFill>
              <a:latin typeface="Times New Roman" panose="02020603050405020304" pitchFamily="18" charset="0"/>
              <a:cs typeface="Times New Roman" panose="02020603050405020304" pitchFamily="18" charset="0"/>
            </a:rPr>
            <a:t>әлеуметтік</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әріптестердің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өкілдері</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dgm:t>
    </dgm:pt>
    <dgm:pt modelId="{3284988F-58DD-49BC-A88A-DCAEC85B05E0}" cxnId="{93A8046B-EA51-424F-8F45-73F178D72598}" type="parTrans">
      <dgm:prSet/>
      <dgm:spPr/>
      <dgm:t>
        <a:bodyPr/>
        <a:lstStyle/>
        <a:p>
          <a:endParaRPr lang="ru-RU"/>
        </a:p>
      </dgm:t>
    </dgm:pt>
    <dgm:pt modelId="{57132691-B6E8-49AF-B42B-1806AF6464EE}" cxnId="{93A8046B-EA51-424F-8F45-73F178D72598}" type="sibTrans">
      <dgm:prSet/>
      <dgm:spPr/>
      <dgm:t>
        <a:bodyPr/>
        <a:lstStyle/>
        <a:p>
          <a:endParaRPr lang="ru-RU"/>
        </a:p>
      </dgm:t>
    </dgm:pt>
    <dgm:pt modelId="{CCEEE0D9-6DC4-4202-97CF-13D862093C7F}" type="pres">
      <dgm:prSet presAssocID="{52C97FA7-E988-44E2-BB53-703647BA4BBF}" presName="linear" presStyleCnt="0">
        <dgm:presLayoutVars>
          <dgm:dir/>
          <dgm:animLvl val="lvl"/>
          <dgm:resizeHandles val="exact"/>
        </dgm:presLayoutVars>
      </dgm:prSet>
      <dgm:spPr/>
      <dgm:t>
        <a:bodyPr/>
        <a:lstStyle/>
        <a:p>
          <a:endParaRPr lang="ru-RU"/>
        </a:p>
      </dgm:t>
    </dgm:pt>
    <dgm:pt modelId="{65AB650B-32E3-45D5-B34C-C70F555EBDD6}" type="pres">
      <dgm:prSet presAssocID="{8F3728D3-28C0-4D46-9A99-BC7FCE54D6D6}" presName="parentLin" presStyleCnt="0"/>
      <dgm:spPr/>
    </dgm:pt>
    <dgm:pt modelId="{2B380A9F-0B48-4ED1-9053-E46165EA7F12}" type="pres">
      <dgm:prSet presAssocID="{8F3728D3-28C0-4D46-9A99-BC7FCE54D6D6}" presName="parentLeftMargin" presStyleLbl="node1" presStyleIdx="0" presStyleCnt="6"/>
      <dgm:spPr/>
      <dgm:t>
        <a:bodyPr/>
        <a:lstStyle/>
        <a:p>
          <a:endParaRPr lang="ru-RU"/>
        </a:p>
      </dgm:t>
    </dgm:pt>
    <dgm:pt modelId="{563B6395-6463-4384-A523-C1C42E4864FC}" type="pres">
      <dgm:prSet presAssocID="{8F3728D3-28C0-4D46-9A99-BC7FCE54D6D6}" presName="parentText" presStyleLbl="node1" presStyleIdx="0" presStyleCnt="6">
        <dgm:presLayoutVars>
          <dgm:chMax val="0"/>
          <dgm:bulletEnabled val="1"/>
        </dgm:presLayoutVars>
      </dgm:prSet>
      <dgm:spPr/>
      <dgm:t>
        <a:bodyPr/>
        <a:lstStyle/>
        <a:p>
          <a:endParaRPr lang="ru-RU"/>
        </a:p>
      </dgm:t>
    </dgm:pt>
    <dgm:pt modelId="{A5108DD1-3DF8-4B22-A093-0088DE670EE9}" type="pres">
      <dgm:prSet presAssocID="{8F3728D3-28C0-4D46-9A99-BC7FCE54D6D6}" presName="negativeSpace" presStyleCnt="0"/>
      <dgm:spPr/>
    </dgm:pt>
    <dgm:pt modelId="{1DB9A05B-0230-4023-B23E-36009C0A6053}" type="pres">
      <dgm:prSet presAssocID="{8F3728D3-28C0-4D46-9A99-BC7FCE54D6D6}" presName="childText" presStyleLbl="conFgAcc1" presStyleIdx="0" presStyleCnt="6" custLinFactNeighborX="-7438" custLinFactNeighborY="-11">
        <dgm:presLayoutVars>
          <dgm:bulletEnabled val="1"/>
        </dgm:presLayoutVars>
      </dgm:prSet>
      <dgm:spPr/>
    </dgm:pt>
    <dgm:pt modelId="{D1B6ABAC-6FFC-42A9-AADC-D80906D505CE}" type="pres">
      <dgm:prSet presAssocID="{DB3EBF0F-91E4-44E5-8139-AAEA34CC3A13}" presName="spaceBetweenRectangles" presStyleCnt="0"/>
      <dgm:spPr/>
    </dgm:pt>
    <dgm:pt modelId="{4969C53A-8130-4D61-9873-395BC928D014}" type="pres">
      <dgm:prSet presAssocID="{D4C912E5-F650-4118-982B-D19EBF98D3A8}" presName="parentLin" presStyleCnt="0"/>
      <dgm:spPr/>
    </dgm:pt>
    <dgm:pt modelId="{AD2E834B-5220-40EA-A65B-A009F612A13E}" type="pres">
      <dgm:prSet presAssocID="{D4C912E5-F650-4118-982B-D19EBF98D3A8}" presName="parentLeftMargin" presStyleLbl="node1" presStyleIdx="0" presStyleCnt="6"/>
      <dgm:spPr/>
    </dgm:pt>
    <dgm:pt modelId="{6A194DAD-585F-4719-9440-5E1968730882}" type="pres">
      <dgm:prSet presAssocID="{D4C912E5-F650-4118-982B-D19EBF98D3A8}" presName="parentText" presStyleLbl="node1" presStyleIdx="1" presStyleCnt="6">
        <dgm:presLayoutVars>
          <dgm:chMax val="0"/>
          <dgm:bulletEnabled val="1"/>
        </dgm:presLayoutVars>
      </dgm:prSet>
      <dgm:spPr/>
    </dgm:pt>
    <dgm:pt modelId="{1783694D-9A5C-45EC-AAEE-E76901F3232A}" type="pres">
      <dgm:prSet presAssocID="{D4C912E5-F650-4118-982B-D19EBF98D3A8}" presName="negativeSpace" presStyleCnt="0"/>
      <dgm:spPr/>
    </dgm:pt>
    <dgm:pt modelId="{020EF0B2-A241-4348-8C7E-B284F10B9FB2}" type="pres">
      <dgm:prSet presAssocID="{D4C912E5-F650-4118-982B-D19EBF98D3A8}" presName="childText" presStyleLbl="conFgAcc1" presStyleIdx="1" presStyleCnt="6">
        <dgm:presLayoutVars>
          <dgm:bulletEnabled val="1"/>
        </dgm:presLayoutVars>
      </dgm:prSet>
      <dgm:spPr/>
    </dgm:pt>
    <dgm:pt modelId="{DFC872CF-A85C-447F-A57A-EB1FF3C661C0}" type="pres">
      <dgm:prSet presAssocID="{57132691-B6E8-49AF-B42B-1806AF6464EE}" presName="spaceBetweenRectangles" presStyleCnt="0"/>
      <dgm:spPr/>
    </dgm:pt>
    <dgm:pt modelId="{1614BA62-C529-4553-9D4B-8D60B69CEA84}" type="pres">
      <dgm:prSet presAssocID="{64900E7D-F030-41C9-B191-8D4DFA80EF72}" presName="parentLin" presStyleCnt="0"/>
      <dgm:spPr/>
    </dgm:pt>
    <dgm:pt modelId="{C2C4C4EF-3EB7-40A2-B2C8-22DA4A47E7A7}" type="pres">
      <dgm:prSet presAssocID="{64900E7D-F030-41C9-B191-8D4DFA80EF72}" presName="parentLeftMargin" presStyleLbl="node1" presStyleIdx="1" presStyleCnt="6"/>
      <dgm:spPr/>
      <dgm:t>
        <a:bodyPr/>
        <a:lstStyle/>
        <a:p>
          <a:endParaRPr lang="ru-RU"/>
        </a:p>
      </dgm:t>
    </dgm:pt>
    <dgm:pt modelId="{CDE991E4-EC1A-4604-AC86-F180E51E44AA}" type="pres">
      <dgm:prSet presAssocID="{64900E7D-F030-41C9-B191-8D4DFA80EF72}" presName="parentText" presStyleLbl="node1" presStyleIdx="2" presStyleCnt="6">
        <dgm:presLayoutVars>
          <dgm:chMax val="0"/>
          <dgm:bulletEnabled val="1"/>
        </dgm:presLayoutVars>
      </dgm:prSet>
      <dgm:spPr/>
      <dgm:t>
        <a:bodyPr/>
        <a:lstStyle/>
        <a:p>
          <a:endParaRPr lang="ru-RU"/>
        </a:p>
      </dgm:t>
    </dgm:pt>
    <dgm:pt modelId="{34BB9B7E-E3A3-4BB5-AAE3-BAA221763C47}" type="pres">
      <dgm:prSet presAssocID="{64900E7D-F030-41C9-B191-8D4DFA80EF72}" presName="negativeSpace" presStyleCnt="0"/>
      <dgm:spPr/>
    </dgm:pt>
    <dgm:pt modelId="{14953471-D8B1-4E6B-91C1-89BBB0DEC148}" type="pres">
      <dgm:prSet presAssocID="{64900E7D-F030-41C9-B191-8D4DFA80EF72}" presName="childText" presStyleLbl="conFgAcc1" presStyleIdx="2" presStyleCnt="6">
        <dgm:presLayoutVars>
          <dgm:bulletEnabled val="1"/>
        </dgm:presLayoutVars>
      </dgm:prSet>
      <dgm:spPr/>
    </dgm:pt>
    <dgm:pt modelId="{60109689-4746-4C13-82C2-33C3C8F7A03D}" type="pres">
      <dgm:prSet presAssocID="{059924AB-F90A-4023-BE49-110302A7B57E}" presName="spaceBetweenRectangles" presStyleCnt="0"/>
      <dgm:spPr/>
    </dgm:pt>
    <dgm:pt modelId="{2C4A3EBA-60B9-414B-815B-CE544BF02DBF}" type="pres">
      <dgm:prSet presAssocID="{3E83CB5E-AEB9-4510-9D34-3CFA967A2C91}" presName="parentLin" presStyleCnt="0"/>
      <dgm:spPr/>
    </dgm:pt>
    <dgm:pt modelId="{8537CB2E-34FC-4DC1-86D6-E712504D0837}" type="pres">
      <dgm:prSet presAssocID="{3E83CB5E-AEB9-4510-9D34-3CFA967A2C91}" presName="parentLeftMargin" presStyleLbl="node1" presStyleIdx="2" presStyleCnt="6"/>
      <dgm:spPr/>
      <dgm:t>
        <a:bodyPr/>
        <a:lstStyle/>
        <a:p>
          <a:endParaRPr lang="ru-RU"/>
        </a:p>
      </dgm:t>
    </dgm:pt>
    <dgm:pt modelId="{9C805458-446F-4A2D-B6C9-D9AE3FA86B32}" type="pres">
      <dgm:prSet presAssocID="{3E83CB5E-AEB9-4510-9D34-3CFA967A2C91}" presName="parentText" presStyleLbl="node1" presStyleIdx="3" presStyleCnt="6" custScaleY="199418">
        <dgm:presLayoutVars>
          <dgm:chMax val="0"/>
          <dgm:bulletEnabled val="1"/>
        </dgm:presLayoutVars>
      </dgm:prSet>
      <dgm:spPr/>
      <dgm:t>
        <a:bodyPr/>
        <a:lstStyle/>
        <a:p>
          <a:endParaRPr lang="ru-RU"/>
        </a:p>
      </dgm:t>
    </dgm:pt>
    <dgm:pt modelId="{A8D70A25-2728-4F61-AB26-E27E1868BFC7}" type="pres">
      <dgm:prSet presAssocID="{3E83CB5E-AEB9-4510-9D34-3CFA967A2C91}" presName="negativeSpace" presStyleCnt="0"/>
      <dgm:spPr/>
    </dgm:pt>
    <dgm:pt modelId="{AE096285-B4CC-4648-BF2D-8D91D694C861}" type="pres">
      <dgm:prSet presAssocID="{3E83CB5E-AEB9-4510-9D34-3CFA967A2C91}" presName="childText" presStyleLbl="conFgAcc1" presStyleIdx="3" presStyleCnt="6">
        <dgm:presLayoutVars>
          <dgm:bulletEnabled val="1"/>
        </dgm:presLayoutVars>
      </dgm:prSet>
      <dgm:spPr/>
    </dgm:pt>
    <dgm:pt modelId="{A2079716-733A-491F-AC99-02607E20FE92}" type="pres">
      <dgm:prSet presAssocID="{06BF4B3C-E092-4606-B4A3-F92D33C402AD}" presName="spaceBetweenRectangles" presStyleCnt="0"/>
      <dgm:spPr/>
    </dgm:pt>
    <dgm:pt modelId="{04693287-85CA-40D4-9215-2F7EEA4169D4}" type="pres">
      <dgm:prSet presAssocID="{A1CF0217-0370-49ED-99B9-F2E7E46D10C8}" presName="parentLin" presStyleCnt="0"/>
      <dgm:spPr/>
    </dgm:pt>
    <dgm:pt modelId="{B0DDA48F-812E-4052-8CF8-89B465FA1D8C}" type="pres">
      <dgm:prSet presAssocID="{A1CF0217-0370-49ED-99B9-F2E7E46D10C8}" presName="parentLeftMargin" presStyleLbl="node1" presStyleIdx="3" presStyleCnt="6"/>
      <dgm:spPr/>
      <dgm:t>
        <a:bodyPr/>
        <a:lstStyle/>
        <a:p>
          <a:endParaRPr lang="ru-RU"/>
        </a:p>
      </dgm:t>
    </dgm:pt>
    <dgm:pt modelId="{F20E9942-6221-440C-8B1A-AACBF82FBFC1}" type="pres">
      <dgm:prSet presAssocID="{A1CF0217-0370-49ED-99B9-F2E7E46D10C8}" presName="parentText" presStyleLbl="node1" presStyleIdx="4" presStyleCnt="6">
        <dgm:presLayoutVars>
          <dgm:chMax val="0"/>
          <dgm:bulletEnabled val="1"/>
        </dgm:presLayoutVars>
      </dgm:prSet>
      <dgm:spPr/>
      <dgm:t>
        <a:bodyPr/>
        <a:lstStyle/>
        <a:p>
          <a:endParaRPr lang="ru-RU"/>
        </a:p>
      </dgm:t>
    </dgm:pt>
    <dgm:pt modelId="{E24E765B-7654-4D6E-A5D7-47717D969E16}" type="pres">
      <dgm:prSet presAssocID="{A1CF0217-0370-49ED-99B9-F2E7E46D10C8}" presName="negativeSpace" presStyleCnt="0"/>
      <dgm:spPr/>
    </dgm:pt>
    <dgm:pt modelId="{FC4778C3-6E5C-46A5-96ED-F2A0257FA7ED}" type="pres">
      <dgm:prSet presAssocID="{A1CF0217-0370-49ED-99B9-F2E7E46D10C8}" presName="childText" presStyleLbl="conFgAcc1" presStyleIdx="4" presStyleCnt="6">
        <dgm:presLayoutVars>
          <dgm:bulletEnabled val="1"/>
        </dgm:presLayoutVars>
      </dgm:prSet>
      <dgm:spPr/>
    </dgm:pt>
    <dgm:pt modelId="{C24E3C24-D498-403E-8BF7-CE837E42CAEB}" type="pres">
      <dgm:prSet presAssocID="{3CF7485C-2C93-4521-BCD2-4A8D9860B076}" presName="spaceBetweenRectangles" presStyleCnt="0"/>
      <dgm:spPr/>
    </dgm:pt>
    <dgm:pt modelId="{CE7F1FD3-22C8-4BD7-9FBE-44E77C2AE18C}" type="pres">
      <dgm:prSet presAssocID="{ED32DCE8-E41B-4AB7-826F-D9F29CB982A7}" presName="parentLin" presStyleCnt="0"/>
      <dgm:spPr/>
    </dgm:pt>
    <dgm:pt modelId="{CCAB767C-1EF5-4465-9DBE-5E23F6C4FB0F}" type="pres">
      <dgm:prSet presAssocID="{ED32DCE8-E41B-4AB7-826F-D9F29CB982A7}" presName="parentLeftMargin" presStyleLbl="node1" presStyleIdx="4" presStyleCnt="6"/>
      <dgm:spPr/>
      <dgm:t>
        <a:bodyPr/>
        <a:lstStyle/>
        <a:p>
          <a:endParaRPr lang="ru-RU"/>
        </a:p>
      </dgm:t>
    </dgm:pt>
    <dgm:pt modelId="{5D17C81F-0019-4209-88D4-B114D49B1BD2}" type="pres">
      <dgm:prSet presAssocID="{ED32DCE8-E41B-4AB7-826F-D9F29CB982A7}" presName="parentText" presStyleLbl="node1" presStyleIdx="5" presStyleCnt="6">
        <dgm:presLayoutVars>
          <dgm:chMax val="0"/>
          <dgm:bulletEnabled val="1"/>
        </dgm:presLayoutVars>
      </dgm:prSet>
      <dgm:spPr/>
      <dgm:t>
        <a:bodyPr/>
        <a:lstStyle/>
        <a:p>
          <a:endParaRPr lang="ru-RU"/>
        </a:p>
      </dgm:t>
    </dgm:pt>
    <dgm:pt modelId="{90853DD8-4196-48A0-A6CC-1C4EE6922239}" type="pres">
      <dgm:prSet presAssocID="{ED32DCE8-E41B-4AB7-826F-D9F29CB982A7}" presName="negativeSpace" presStyleCnt="0"/>
      <dgm:spPr/>
    </dgm:pt>
    <dgm:pt modelId="{593998F9-E882-46D9-832D-7AF39E9F83CE}" type="pres">
      <dgm:prSet presAssocID="{ED32DCE8-E41B-4AB7-826F-D9F29CB982A7}" presName="childText" presStyleLbl="conFgAcc1" presStyleIdx="5" presStyleCnt="6">
        <dgm:presLayoutVars>
          <dgm:bulletEnabled val="1"/>
        </dgm:presLayoutVars>
      </dgm:prSet>
      <dgm:spPr/>
    </dgm:pt>
  </dgm:ptLst>
  <dgm:cxnLst>
    <dgm:cxn modelId="{EB706F5F-555A-4821-A2A1-606FE9A92398}" srcId="{52C97FA7-E988-44E2-BB53-703647BA4BBF}" destId="{A1CF0217-0370-49ED-99B9-F2E7E46D10C8}" srcOrd="4" destOrd="0" parTransId="{646140BC-C5D1-480C-892B-2ED36AF0B21E}" sibTransId="{3CF7485C-2C93-4521-BCD2-4A8D9860B076}"/>
    <dgm:cxn modelId="{C7E37D4D-CC76-4EE9-93F5-B5B99B1AF736}" type="presOf" srcId="{ED32DCE8-E41B-4AB7-826F-D9F29CB982A7}" destId="{5D17C81F-0019-4209-88D4-B114D49B1BD2}" srcOrd="1" destOrd="0" presId="urn:microsoft.com/office/officeart/2005/8/layout/list1"/>
    <dgm:cxn modelId="{3164CA61-8D1A-4CF1-9741-5CAC9669845C}" srcId="{52C97FA7-E988-44E2-BB53-703647BA4BBF}" destId="{ED32DCE8-E41B-4AB7-826F-D9F29CB982A7}" srcOrd="5" destOrd="0" parTransId="{8DDA6F85-48FF-4B35-A0F1-9D9074D30EB2}" sibTransId="{CBC7691C-F9C6-4412-AB56-A92B42FD5954}"/>
    <dgm:cxn modelId="{29B2AEB1-5C67-433C-967B-459807F4D1FF}" type="presOf" srcId="{8F3728D3-28C0-4D46-9A99-BC7FCE54D6D6}" destId="{563B6395-6463-4384-A523-C1C42E4864FC}" srcOrd="1" destOrd="0" presId="urn:microsoft.com/office/officeart/2005/8/layout/list1"/>
    <dgm:cxn modelId="{F2B2DF5E-0C53-4DEE-BB84-80FA6E321AE1}" type="presOf" srcId="{3E83CB5E-AEB9-4510-9D34-3CFA967A2C91}" destId="{8537CB2E-34FC-4DC1-86D6-E712504D0837}" srcOrd="0" destOrd="0" presId="urn:microsoft.com/office/officeart/2005/8/layout/list1"/>
    <dgm:cxn modelId="{C0717B78-FABA-4EA6-9DD3-E89952FBFD5F}" type="presOf" srcId="{A1CF0217-0370-49ED-99B9-F2E7E46D10C8}" destId="{F20E9942-6221-440C-8B1A-AACBF82FBFC1}" srcOrd="1" destOrd="0" presId="urn:microsoft.com/office/officeart/2005/8/layout/list1"/>
    <dgm:cxn modelId="{650ADE16-6A1C-4246-BAF3-F93E10C057D4}" type="presOf" srcId="{D4C912E5-F650-4118-982B-D19EBF98D3A8}" destId="{6A194DAD-585F-4719-9440-5E1968730882}" srcOrd="1" destOrd="0" presId="urn:microsoft.com/office/officeart/2005/8/layout/list1"/>
    <dgm:cxn modelId="{77C4E99B-F342-4C25-AD4F-2243B4ADE285}" type="presOf" srcId="{64900E7D-F030-41C9-B191-8D4DFA80EF72}" destId="{C2C4C4EF-3EB7-40A2-B2C8-22DA4A47E7A7}" srcOrd="0" destOrd="0" presId="urn:microsoft.com/office/officeart/2005/8/layout/list1"/>
    <dgm:cxn modelId="{BF5FFB4F-3DE8-429E-B626-E28F3BF308AE}" srcId="{52C97FA7-E988-44E2-BB53-703647BA4BBF}" destId="{8F3728D3-28C0-4D46-9A99-BC7FCE54D6D6}" srcOrd="0" destOrd="0" parTransId="{68033A18-271B-422D-BBBB-8A5F38A3E46C}" sibTransId="{DB3EBF0F-91E4-44E5-8139-AAEA34CC3A13}"/>
    <dgm:cxn modelId="{522BD5C2-583C-414C-BD88-D1047DDAAD1D}" type="presOf" srcId="{ED32DCE8-E41B-4AB7-826F-D9F29CB982A7}" destId="{CCAB767C-1EF5-4465-9DBE-5E23F6C4FB0F}" srcOrd="0" destOrd="0" presId="urn:microsoft.com/office/officeart/2005/8/layout/list1"/>
    <dgm:cxn modelId="{A0330B1C-E782-4C83-A784-8C9097D2E45B}" type="presOf" srcId="{D4C912E5-F650-4118-982B-D19EBF98D3A8}" destId="{AD2E834B-5220-40EA-A65B-A009F612A13E}" srcOrd="0" destOrd="0" presId="urn:microsoft.com/office/officeart/2005/8/layout/list1"/>
    <dgm:cxn modelId="{734A9D60-9E1E-4D72-B2DE-5CC647F4310E}" srcId="{52C97FA7-E988-44E2-BB53-703647BA4BBF}" destId="{64900E7D-F030-41C9-B191-8D4DFA80EF72}" srcOrd="2" destOrd="0" parTransId="{0CC1F894-3AC2-4D5F-B051-7C0013E7ACCD}" sibTransId="{059924AB-F90A-4023-BE49-110302A7B57E}"/>
    <dgm:cxn modelId="{0DF5B9A1-93BA-4D1B-B090-E368ECC48FED}" type="presOf" srcId="{8F3728D3-28C0-4D46-9A99-BC7FCE54D6D6}" destId="{2B380A9F-0B48-4ED1-9053-E46165EA7F12}" srcOrd="0" destOrd="0" presId="urn:microsoft.com/office/officeart/2005/8/layout/list1"/>
    <dgm:cxn modelId="{F337D831-F8E0-4CFD-B60B-9CCF696D07A3}" srcId="{52C97FA7-E988-44E2-BB53-703647BA4BBF}" destId="{3E83CB5E-AEB9-4510-9D34-3CFA967A2C91}" srcOrd="3" destOrd="0" parTransId="{666AFC47-A6B6-46F6-BCDE-2F1A797E8B2F}" sibTransId="{06BF4B3C-E092-4606-B4A3-F92D33C402AD}"/>
    <dgm:cxn modelId="{1648DB5A-2161-4D1E-9E08-FF5231E6500A}" type="presOf" srcId="{3E83CB5E-AEB9-4510-9D34-3CFA967A2C91}" destId="{9C805458-446F-4A2D-B6C9-D9AE3FA86B32}" srcOrd="1" destOrd="0" presId="urn:microsoft.com/office/officeart/2005/8/layout/list1"/>
    <dgm:cxn modelId="{973D96E2-72CE-413D-A45D-10034494ED7F}" type="presOf" srcId="{64900E7D-F030-41C9-B191-8D4DFA80EF72}" destId="{CDE991E4-EC1A-4604-AC86-F180E51E44AA}" srcOrd="1" destOrd="0" presId="urn:microsoft.com/office/officeart/2005/8/layout/list1"/>
    <dgm:cxn modelId="{953693FF-D753-4D0F-BA10-6CEA70334EB1}" type="presOf" srcId="{52C97FA7-E988-44E2-BB53-703647BA4BBF}" destId="{CCEEE0D9-6DC4-4202-97CF-13D862093C7F}" srcOrd="0" destOrd="0" presId="urn:microsoft.com/office/officeart/2005/8/layout/list1"/>
    <dgm:cxn modelId="{93A8046B-EA51-424F-8F45-73F178D72598}" srcId="{52C97FA7-E988-44E2-BB53-703647BA4BBF}" destId="{D4C912E5-F650-4118-982B-D19EBF98D3A8}" srcOrd="1" destOrd="0" parTransId="{3284988F-58DD-49BC-A88A-DCAEC85B05E0}" sibTransId="{57132691-B6E8-49AF-B42B-1806AF6464EE}"/>
    <dgm:cxn modelId="{23163F77-8D92-4C97-985E-9354F2C52742}" type="presOf" srcId="{A1CF0217-0370-49ED-99B9-F2E7E46D10C8}" destId="{B0DDA48F-812E-4052-8CF8-89B465FA1D8C}" srcOrd="0" destOrd="0" presId="urn:microsoft.com/office/officeart/2005/8/layout/list1"/>
    <dgm:cxn modelId="{47027575-671C-45EA-AEBF-0670C64A20A0}" type="presParOf" srcId="{CCEEE0D9-6DC4-4202-97CF-13D862093C7F}" destId="{65AB650B-32E3-45D5-B34C-C70F555EBDD6}" srcOrd="0" destOrd="0" presId="urn:microsoft.com/office/officeart/2005/8/layout/list1"/>
    <dgm:cxn modelId="{F0CC3F84-B894-435A-8882-24183D8020A3}" type="presParOf" srcId="{65AB650B-32E3-45D5-B34C-C70F555EBDD6}" destId="{2B380A9F-0B48-4ED1-9053-E46165EA7F12}" srcOrd="0" destOrd="0" presId="urn:microsoft.com/office/officeart/2005/8/layout/list1"/>
    <dgm:cxn modelId="{0DC30CB1-1CEA-4119-B88B-5C1416530720}" type="presParOf" srcId="{65AB650B-32E3-45D5-B34C-C70F555EBDD6}" destId="{563B6395-6463-4384-A523-C1C42E4864FC}" srcOrd="1" destOrd="0" presId="urn:microsoft.com/office/officeart/2005/8/layout/list1"/>
    <dgm:cxn modelId="{F0E7E5FC-C76F-4DED-8613-EB540C37CF8C}" type="presParOf" srcId="{CCEEE0D9-6DC4-4202-97CF-13D862093C7F}" destId="{A5108DD1-3DF8-4B22-A093-0088DE670EE9}" srcOrd="1" destOrd="0" presId="urn:microsoft.com/office/officeart/2005/8/layout/list1"/>
    <dgm:cxn modelId="{64C96FC2-4673-4474-A68E-F58C32416AA8}" type="presParOf" srcId="{CCEEE0D9-6DC4-4202-97CF-13D862093C7F}" destId="{1DB9A05B-0230-4023-B23E-36009C0A6053}" srcOrd="2" destOrd="0" presId="urn:microsoft.com/office/officeart/2005/8/layout/list1"/>
    <dgm:cxn modelId="{95B448EB-F1DE-4409-AC8F-1A4BE63C29C4}" type="presParOf" srcId="{CCEEE0D9-6DC4-4202-97CF-13D862093C7F}" destId="{D1B6ABAC-6FFC-42A9-AADC-D80906D505CE}" srcOrd="3" destOrd="0" presId="urn:microsoft.com/office/officeart/2005/8/layout/list1"/>
    <dgm:cxn modelId="{091D9320-336E-4D14-8B3E-494BB676682B}" type="presParOf" srcId="{CCEEE0D9-6DC4-4202-97CF-13D862093C7F}" destId="{4969C53A-8130-4D61-9873-395BC928D014}" srcOrd="4" destOrd="0" presId="urn:microsoft.com/office/officeart/2005/8/layout/list1"/>
    <dgm:cxn modelId="{8308ADFA-50BC-478F-8D2F-C6930D936AB5}" type="presParOf" srcId="{4969C53A-8130-4D61-9873-395BC928D014}" destId="{AD2E834B-5220-40EA-A65B-A009F612A13E}" srcOrd="0" destOrd="0" presId="urn:microsoft.com/office/officeart/2005/8/layout/list1"/>
    <dgm:cxn modelId="{C20C0A1B-96D9-4126-80D9-A034037EC8D2}" type="presParOf" srcId="{4969C53A-8130-4D61-9873-395BC928D014}" destId="{6A194DAD-585F-4719-9440-5E1968730882}" srcOrd="1" destOrd="0" presId="urn:microsoft.com/office/officeart/2005/8/layout/list1"/>
    <dgm:cxn modelId="{E99854C7-0B5F-4D74-A7C0-8092293DA9C9}" type="presParOf" srcId="{CCEEE0D9-6DC4-4202-97CF-13D862093C7F}" destId="{1783694D-9A5C-45EC-AAEE-E76901F3232A}" srcOrd="5" destOrd="0" presId="urn:microsoft.com/office/officeart/2005/8/layout/list1"/>
    <dgm:cxn modelId="{44B5392F-44E3-4C07-932F-6791DC8CDED5}" type="presParOf" srcId="{CCEEE0D9-6DC4-4202-97CF-13D862093C7F}" destId="{020EF0B2-A241-4348-8C7E-B284F10B9FB2}" srcOrd="6" destOrd="0" presId="urn:microsoft.com/office/officeart/2005/8/layout/list1"/>
    <dgm:cxn modelId="{20A233C9-35C3-413F-95D7-3C7E00C83417}" type="presParOf" srcId="{CCEEE0D9-6DC4-4202-97CF-13D862093C7F}" destId="{DFC872CF-A85C-447F-A57A-EB1FF3C661C0}" srcOrd="7" destOrd="0" presId="urn:microsoft.com/office/officeart/2005/8/layout/list1"/>
    <dgm:cxn modelId="{5AB83ACA-F4B2-47C4-A459-996D3960BC8D}" type="presParOf" srcId="{CCEEE0D9-6DC4-4202-97CF-13D862093C7F}" destId="{1614BA62-C529-4553-9D4B-8D60B69CEA84}" srcOrd="8" destOrd="0" presId="urn:microsoft.com/office/officeart/2005/8/layout/list1"/>
    <dgm:cxn modelId="{274451EF-23A9-4FD1-AE32-39F38D3FC54E}" type="presParOf" srcId="{1614BA62-C529-4553-9D4B-8D60B69CEA84}" destId="{C2C4C4EF-3EB7-40A2-B2C8-22DA4A47E7A7}" srcOrd="0" destOrd="0" presId="urn:microsoft.com/office/officeart/2005/8/layout/list1"/>
    <dgm:cxn modelId="{B42E598D-DA8E-4C1E-8F1F-9CB2C5FBF250}" type="presParOf" srcId="{1614BA62-C529-4553-9D4B-8D60B69CEA84}" destId="{CDE991E4-EC1A-4604-AC86-F180E51E44AA}" srcOrd="1" destOrd="0" presId="urn:microsoft.com/office/officeart/2005/8/layout/list1"/>
    <dgm:cxn modelId="{C8FD5D05-54FB-4DAB-8E11-5D5B04DDC769}" type="presParOf" srcId="{CCEEE0D9-6DC4-4202-97CF-13D862093C7F}" destId="{34BB9B7E-E3A3-4BB5-AAE3-BAA221763C47}" srcOrd="9" destOrd="0" presId="urn:microsoft.com/office/officeart/2005/8/layout/list1"/>
    <dgm:cxn modelId="{14331380-CEB3-4296-B034-0C597922D723}" type="presParOf" srcId="{CCEEE0D9-6DC4-4202-97CF-13D862093C7F}" destId="{14953471-D8B1-4E6B-91C1-89BBB0DEC148}" srcOrd="10" destOrd="0" presId="urn:microsoft.com/office/officeart/2005/8/layout/list1"/>
    <dgm:cxn modelId="{751C8775-2F14-4CED-B914-4F9F34BF0DD8}" type="presParOf" srcId="{CCEEE0D9-6DC4-4202-97CF-13D862093C7F}" destId="{60109689-4746-4C13-82C2-33C3C8F7A03D}" srcOrd="11" destOrd="0" presId="urn:microsoft.com/office/officeart/2005/8/layout/list1"/>
    <dgm:cxn modelId="{C275153E-CCBC-41DD-8F7D-A0BD58C94C85}" type="presParOf" srcId="{CCEEE0D9-6DC4-4202-97CF-13D862093C7F}" destId="{2C4A3EBA-60B9-414B-815B-CE544BF02DBF}" srcOrd="12" destOrd="0" presId="urn:microsoft.com/office/officeart/2005/8/layout/list1"/>
    <dgm:cxn modelId="{0E1622D9-9A87-4E8D-B37B-EF5F9B4248EA}" type="presParOf" srcId="{2C4A3EBA-60B9-414B-815B-CE544BF02DBF}" destId="{8537CB2E-34FC-4DC1-86D6-E712504D0837}" srcOrd="0" destOrd="0" presId="urn:microsoft.com/office/officeart/2005/8/layout/list1"/>
    <dgm:cxn modelId="{7DC776C3-7B96-47D7-9938-4ABE8F64803D}" type="presParOf" srcId="{2C4A3EBA-60B9-414B-815B-CE544BF02DBF}" destId="{9C805458-446F-4A2D-B6C9-D9AE3FA86B32}" srcOrd="1" destOrd="0" presId="urn:microsoft.com/office/officeart/2005/8/layout/list1"/>
    <dgm:cxn modelId="{BF476A01-ED2F-4E5E-9089-BF5413ADFEF5}" type="presParOf" srcId="{CCEEE0D9-6DC4-4202-97CF-13D862093C7F}" destId="{A8D70A25-2728-4F61-AB26-E27E1868BFC7}" srcOrd="13" destOrd="0" presId="urn:microsoft.com/office/officeart/2005/8/layout/list1"/>
    <dgm:cxn modelId="{A9DC9C8A-43E8-407E-8C78-F27753F54A88}" type="presParOf" srcId="{CCEEE0D9-6DC4-4202-97CF-13D862093C7F}" destId="{AE096285-B4CC-4648-BF2D-8D91D694C861}" srcOrd="14" destOrd="0" presId="urn:microsoft.com/office/officeart/2005/8/layout/list1"/>
    <dgm:cxn modelId="{D30D7480-429D-4BF5-8DC1-9A3CD22A840F}" type="presParOf" srcId="{CCEEE0D9-6DC4-4202-97CF-13D862093C7F}" destId="{A2079716-733A-491F-AC99-02607E20FE92}" srcOrd="15" destOrd="0" presId="urn:microsoft.com/office/officeart/2005/8/layout/list1"/>
    <dgm:cxn modelId="{EB6E997A-A4B4-4F86-A8C8-8331925C3CE5}" type="presParOf" srcId="{CCEEE0D9-6DC4-4202-97CF-13D862093C7F}" destId="{04693287-85CA-40D4-9215-2F7EEA4169D4}" srcOrd="16" destOrd="0" presId="urn:microsoft.com/office/officeart/2005/8/layout/list1"/>
    <dgm:cxn modelId="{8BE86D56-FF2A-4F1A-B200-14EE0BBCBF88}" type="presParOf" srcId="{04693287-85CA-40D4-9215-2F7EEA4169D4}" destId="{B0DDA48F-812E-4052-8CF8-89B465FA1D8C}" srcOrd="0" destOrd="0" presId="urn:microsoft.com/office/officeart/2005/8/layout/list1"/>
    <dgm:cxn modelId="{D5D8559A-A7B8-4981-99D8-A20C6BA1226E}" type="presParOf" srcId="{04693287-85CA-40D4-9215-2F7EEA4169D4}" destId="{F20E9942-6221-440C-8B1A-AACBF82FBFC1}" srcOrd="1" destOrd="0" presId="urn:microsoft.com/office/officeart/2005/8/layout/list1"/>
    <dgm:cxn modelId="{8421BFDC-22B8-487C-8D7B-9533CAE424BE}" type="presParOf" srcId="{CCEEE0D9-6DC4-4202-97CF-13D862093C7F}" destId="{E24E765B-7654-4D6E-A5D7-47717D969E16}" srcOrd="17" destOrd="0" presId="urn:microsoft.com/office/officeart/2005/8/layout/list1"/>
    <dgm:cxn modelId="{611BD69D-17A1-40A7-A4AF-D974A1B17E1A}" type="presParOf" srcId="{CCEEE0D9-6DC4-4202-97CF-13D862093C7F}" destId="{FC4778C3-6E5C-46A5-96ED-F2A0257FA7ED}" srcOrd="18" destOrd="0" presId="urn:microsoft.com/office/officeart/2005/8/layout/list1"/>
    <dgm:cxn modelId="{F9DDC440-3D3D-4C52-B924-F3747C6A48C9}" type="presParOf" srcId="{CCEEE0D9-6DC4-4202-97CF-13D862093C7F}" destId="{C24E3C24-D498-403E-8BF7-CE837E42CAEB}" srcOrd="19" destOrd="0" presId="urn:microsoft.com/office/officeart/2005/8/layout/list1"/>
    <dgm:cxn modelId="{4CF1FFB4-42E9-41FB-A837-8BB005473A36}" type="presParOf" srcId="{CCEEE0D9-6DC4-4202-97CF-13D862093C7F}" destId="{CE7F1FD3-22C8-4BD7-9FBE-44E77C2AE18C}" srcOrd="20" destOrd="0" presId="urn:microsoft.com/office/officeart/2005/8/layout/list1"/>
    <dgm:cxn modelId="{4B62DF3C-BCF4-42FA-9B3E-FD380C09916D}" type="presParOf" srcId="{CE7F1FD3-22C8-4BD7-9FBE-44E77C2AE18C}" destId="{CCAB767C-1EF5-4465-9DBE-5E23F6C4FB0F}" srcOrd="0" destOrd="0" presId="urn:microsoft.com/office/officeart/2005/8/layout/list1"/>
    <dgm:cxn modelId="{8BBE1A75-F199-4BB1-8510-AF1096DAD286}" type="presParOf" srcId="{CE7F1FD3-22C8-4BD7-9FBE-44E77C2AE18C}" destId="{5D17C81F-0019-4209-88D4-B114D49B1BD2}" srcOrd="1" destOrd="0" presId="urn:microsoft.com/office/officeart/2005/8/layout/list1"/>
    <dgm:cxn modelId="{4E9B2786-AE98-44BE-9DFA-0B883B499DC5}" type="presParOf" srcId="{CCEEE0D9-6DC4-4202-97CF-13D862093C7F}" destId="{90853DD8-4196-48A0-A6CC-1C4EE6922239}" srcOrd="21" destOrd="0" presId="urn:microsoft.com/office/officeart/2005/8/layout/list1"/>
    <dgm:cxn modelId="{7BAF21D9-B29B-497A-8630-5197773DE0CF}" type="presParOf" srcId="{CCEEE0D9-6DC4-4202-97CF-13D862093C7F}" destId="{593998F9-E882-46D9-832D-7AF39E9F83CE}" srcOrd="22"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712968" cy="5085184"/>
        <a:chOff x="0" y="0"/>
        <a:chExt cx="8712968" cy="5085184"/>
      </a:xfrm>
    </dsp:grpSpPr>
    <dsp:sp modelId="{1DB9A05B-0230-4023-B23E-36009C0A6053}">
      <dsp:nvSpPr>
        <dsp:cNvPr id="5" name="Прямоугольник 4"/>
        <dsp:cNvSpPr/>
      </dsp:nvSpPr>
      <dsp:spPr bwMode="white">
        <a:xfrm>
          <a:off x="0" y="276582"/>
          <a:ext cx="8712968" cy="428400"/>
        </a:xfrm>
        <a:prstGeom prst="rect">
          <a:avLst/>
        </a:prstGeom>
      </dsp:spPr>
      <dsp:style>
        <a:lnRef idx="2">
          <a:schemeClr val="accent1"/>
        </a:lnRef>
        <a:fillRef idx="1">
          <a:schemeClr val="lt1">
            <a:alpha val="90000"/>
          </a:schemeClr>
        </a:fillRef>
        <a:effectRef idx="0">
          <a:scrgbClr r="0" g="0" b="0"/>
        </a:effectRef>
        <a:fontRef idx="minor"/>
      </dsp:style>
      <dsp:txBody>
        <a:bodyPr lIns="676223" tIns="354076" rIns="676223" bIns="120904" anchor="t"/>
        <a:lstStyle>
          <a:lvl1pPr algn="l">
            <a:defRPr sz="17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endParaRPr>
            <a:solidFill>
              <a:schemeClr val="dk1"/>
            </a:solidFill>
          </a:endParaRPr>
        </a:p>
      </dsp:txBody>
      <dsp:txXfrm>
        <a:off x="0" y="276582"/>
        <a:ext cx="8712968" cy="428400"/>
      </dsp:txXfrm>
    </dsp:sp>
    <dsp:sp modelId="{563B6395-6463-4384-A523-C1C42E4864FC}">
      <dsp:nvSpPr>
        <dsp:cNvPr id="4" name="Скругленный прямоугольник 3"/>
        <dsp:cNvSpPr/>
      </dsp:nvSpPr>
      <dsp:spPr bwMode="white">
        <a:xfrm>
          <a:off x="435648" y="25672"/>
          <a:ext cx="6099078" cy="501840"/>
        </a:xfrm>
        <a:prstGeom prst="roundRect">
          <a:avLst/>
        </a:prstGeom>
        <a:solidFill>
          <a:schemeClr val="accent2">
            <a:lumMod val="20000"/>
            <a:lumOff val="80000"/>
          </a:schemeClr>
        </a:solidFill>
        <a:ln>
          <a:solidFill>
            <a:schemeClr val="accent1"/>
          </a:solidFill>
        </a:ln>
      </dsp:spPr>
      <dsp:style>
        <a:lnRef idx="2">
          <a:schemeClr val="lt1"/>
        </a:lnRef>
        <a:fillRef idx="1">
          <a:schemeClr val="accent1"/>
        </a:fillRef>
        <a:effectRef idx="0">
          <a:scrgbClr r="0" g="0" b="0"/>
        </a:effectRef>
        <a:fontRef idx="minor">
          <a:schemeClr val="lt1"/>
        </a:fontRef>
      </dsp:style>
      <dsp:txBody>
        <a:bodyPr lIns="230530" tIns="0" rIns="230530" bIns="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ru-RU" sz="1600" dirty="0" smtClean="0">
              <a:solidFill>
                <a:schemeClr val="tx1"/>
              </a:solidFill>
            </a:rPr>
            <a:t> </a:t>
          </a:r>
          <a:r>
            <a:rPr lang="ru-RU" sz="1800" dirty="0" err="1" smtClean="0">
              <a:solidFill>
                <a:schemeClr val="tx1"/>
              </a:solidFill>
              <a:latin typeface="Times New Roman" panose="02020603050405020304" pitchFamily="18" charset="0"/>
              <a:cs typeface="Times New Roman" panose="02020603050405020304" pitchFamily="18" charset="0"/>
            </a:rPr>
            <a:t>жергілікті</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өкілді</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атқарушы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және</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құқық</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қорғау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органдарының</a:t>
          </a:r>
          <a:r>
            <a:rPr lang="ru-RU" sz="1800" dirty="0" smtClean="0">
              <a:solidFill>
                <a:schemeClr val="tx1"/>
              </a:solidFill>
              <a:latin typeface="Times New Roman" panose="02020603050405020304" pitchFamily="18" charset="0"/>
              <a:cs typeface="Times New Roman" panose="02020603050405020304" pitchFamily="18" charset="0"/>
            </a:rPr>
            <a:t>;</a:t>
          </a:r>
          <a:endParaRPr lang="ru-RU" sz="1800" dirty="0">
            <a:solidFill>
              <a:schemeClr val="tx1"/>
            </a:solidFill>
            <a:latin typeface="Times New Roman" panose="02020603050405020304" pitchFamily="18" charset="0"/>
            <a:cs typeface="Times New Roman" panose="02020603050405020304" pitchFamily="18" charset="0"/>
          </a:endParaRPr>
        </a:p>
      </dsp:txBody>
      <dsp:txXfrm>
        <a:off x="435648" y="25672"/>
        <a:ext cx="6099078" cy="501840"/>
      </dsp:txXfrm>
    </dsp:sp>
    <dsp:sp modelId="{020EF0B2-A241-4348-8C7E-B284F10B9FB2}">
      <dsp:nvSpPr>
        <dsp:cNvPr id="8" name="Прямоугольник 7"/>
        <dsp:cNvSpPr/>
      </dsp:nvSpPr>
      <dsp:spPr bwMode="white">
        <a:xfrm>
          <a:off x="0" y="1047712"/>
          <a:ext cx="8712968" cy="428400"/>
        </a:xfrm>
        <a:prstGeom prst="rect">
          <a:avLst/>
        </a:prstGeom>
      </dsp:spPr>
      <dsp:style>
        <a:lnRef idx="2">
          <a:schemeClr val="accent1"/>
        </a:lnRef>
        <a:fillRef idx="1">
          <a:schemeClr val="lt1">
            <a:alpha val="90000"/>
          </a:schemeClr>
        </a:fillRef>
        <a:effectRef idx="0">
          <a:scrgbClr r="0" g="0" b="0"/>
        </a:effectRef>
        <a:fontRef idx="minor"/>
      </dsp:style>
      <dsp:txBody>
        <a:bodyPr lIns="676223" tIns="354076" rIns="676223" bIns="120904" anchor="t"/>
        <a:lstStyle>
          <a:lvl1pPr algn="l">
            <a:defRPr sz="17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endParaRPr>
            <a:solidFill>
              <a:schemeClr val="dk1"/>
            </a:solidFill>
          </a:endParaRPr>
        </a:p>
      </dsp:txBody>
      <dsp:txXfrm>
        <a:off x="0" y="1047712"/>
        <a:ext cx="8712968" cy="428400"/>
      </dsp:txXfrm>
    </dsp:sp>
    <dsp:sp modelId="{6A194DAD-585F-4719-9440-5E1968730882}">
      <dsp:nvSpPr>
        <dsp:cNvPr id="7" name="Скругленный прямоугольник 6"/>
        <dsp:cNvSpPr/>
      </dsp:nvSpPr>
      <dsp:spPr bwMode="white">
        <a:xfrm>
          <a:off x="435648" y="796792"/>
          <a:ext cx="6099078" cy="501840"/>
        </a:xfrm>
        <a:prstGeom prst="roundRect">
          <a:avLst/>
        </a:prstGeom>
      </dsp:spPr>
      <dsp:style>
        <a:lnRef idx="2">
          <a:schemeClr val="lt1"/>
        </a:lnRef>
        <a:fillRef idx="1">
          <a:schemeClr val="accent1"/>
        </a:fillRef>
        <a:effectRef idx="0">
          <a:scrgbClr r="0" g="0" b="0"/>
        </a:effectRef>
        <a:fontRef idx="minor">
          <a:schemeClr val="lt1"/>
        </a:fontRef>
      </dsp:style>
      <dsp:txBody>
        <a:bodyPr lIns="230530" tIns="0" rIns="230530" bIns="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ru-RU" sz="2000" dirty="0" err="1" smtClean="0">
              <a:solidFill>
                <a:schemeClr val="tx1"/>
              </a:solidFill>
              <a:latin typeface="Times New Roman" panose="02020603050405020304" pitchFamily="18" charset="0"/>
              <a:cs typeface="Times New Roman" panose="02020603050405020304" pitchFamily="18" charset="0"/>
            </a:rPr>
            <a:t>жұмыс</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берушілер</a:t>
          </a:r>
          <a:r>
            <a:rPr lang="ru-RU" sz="2000" dirty="0" smtClean="0">
              <a:solidFill>
                <a:schemeClr val="tx1"/>
              </a:solidFill>
              <a:latin typeface="Times New Roman" panose="02020603050405020304" pitchFamily="18" charset="0"/>
              <a:cs typeface="Times New Roman" panose="02020603050405020304" pitchFamily="18" charset="0"/>
            </a:rPr>
            <a:t> мен </a:t>
          </a:r>
          <a:r>
            <a:rPr lang="ru-RU" sz="2000" dirty="0" err="1" smtClean="0">
              <a:solidFill>
                <a:schemeClr val="tx1"/>
              </a:solidFill>
              <a:latin typeface="Times New Roman" panose="02020603050405020304" pitchFamily="18" charset="0"/>
              <a:cs typeface="Times New Roman" panose="02020603050405020304" pitchFamily="18" charset="0"/>
            </a:rPr>
            <a:t>әлеуметтік</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әріптестердің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өкілдері</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dsp:txBody>
      <dsp:txXfrm>
        <a:off x="435648" y="796792"/>
        <a:ext cx="6099078" cy="501840"/>
      </dsp:txXfrm>
    </dsp:sp>
    <dsp:sp modelId="{14953471-D8B1-4E6B-91C1-89BBB0DEC148}">
      <dsp:nvSpPr>
        <dsp:cNvPr id="11" name="Прямоугольник 10"/>
        <dsp:cNvSpPr/>
      </dsp:nvSpPr>
      <dsp:spPr bwMode="white">
        <a:xfrm>
          <a:off x="0" y="1818832"/>
          <a:ext cx="8712968" cy="428400"/>
        </a:xfrm>
        <a:prstGeom prst="rect">
          <a:avLst/>
        </a:prstGeom>
      </dsp:spPr>
      <dsp:style>
        <a:lnRef idx="2">
          <a:schemeClr val="accent1"/>
        </a:lnRef>
        <a:fillRef idx="1">
          <a:schemeClr val="lt1">
            <a:alpha val="90000"/>
          </a:schemeClr>
        </a:fillRef>
        <a:effectRef idx="0">
          <a:scrgbClr r="0" g="0" b="0"/>
        </a:effectRef>
        <a:fontRef idx="minor"/>
      </dsp:style>
      <dsp:txBody>
        <a:bodyPr lIns="676223" tIns="354076" rIns="676223" bIns="120904" anchor="t"/>
        <a:lstStyle>
          <a:lvl1pPr algn="l">
            <a:defRPr sz="17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endParaRPr>
            <a:solidFill>
              <a:schemeClr val="dk1"/>
            </a:solidFill>
          </a:endParaRPr>
        </a:p>
      </dsp:txBody>
      <dsp:txXfrm>
        <a:off x="0" y="1818832"/>
        <a:ext cx="8712968" cy="428400"/>
      </dsp:txXfrm>
    </dsp:sp>
    <dsp:sp modelId="{CDE991E4-EC1A-4604-AC86-F180E51E44AA}">
      <dsp:nvSpPr>
        <dsp:cNvPr id="10" name="Скругленный прямоугольник 9"/>
        <dsp:cNvSpPr/>
      </dsp:nvSpPr>
      <dsp:spPr bwMode="white">
        <a:xfrm>
          <a:off x="435648" y="1567912"/>
          <a:ext cx="6099078" cy="501840"/>
        </a:xfrm>
        <a:prstGeom prst="roundRect">
          <a:avLst/>
        </a:prstGeom>
        <a:solidFill>
          <a:schemeClr val="accent2">
            <a:lumMod val="20000"/>
            <a:lumOff val="80000"/>
          </a:schemeClr>
        </a:solidFill>
        <a:ln>
          <a:solidFill>
            <a:schemeClr val="accent1"/>
          </a:solidFill>
        </a:ln>
      </dsp:spPr>
      <dsp:style>
        <a:lnRef idx="2">
          <a:schemeClr val="lt1"/>
        </a:lnRef>
        <a:fillRef idx="1">
          <a:schemeClr val="accent1"/>
        </a:fillRef>
        <a:effectRef idx="0">
          <a:scrgbClr r="0" g="0" b="0"/>
        </a:effectRef>
        <a:fontRef idx="minor">
          <a:schemeClr val="lt1"/>
        </a:fontRef>
      </dsp:style>
      <dsp:txBody>
        <a:bodyPr lIns="230530" tIns="0" rIns="230530" bIns="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ru-RU" sz="2000" dirty="0" err="1" smtClean="0">
              <a:solidFill>
                <a:schemeClr val="tx1"/>
              </a:solidFill>
              <a:latin typeface="Times New Roman" panose="02020603050405020304" pitchFamily="18" charset="0"/>
              <a:cs typeface="Times New Roman" panose="02020603050405020304" pitchFamily="18" charset="0"/>
            </a:rPr>
            <a:t>коммерциялық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емес</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ұйымдардың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өкілдері</a:t>
          </a:r>
          <a:r>
            <a:rPr lang="ru-RU" sz="2000" dirty="0" smtClean="0">
              <a:solidFill>
                <a:schemeClr val="tx1"/>
              </a:solidFill>
              <a:latin typeface="Times New Roman" panose="02020603050405020304" pitchFamily="18" charset="0"/>
              <a:cs typeface="Times New Roman" panose="02020603050405020304" pitchFamily="18" charset="0"/>
            </a:rPr>
            <a:t> (бар </a:t>
          </a:r>
          <a:r>
            <a:rPr lang="ru-RU" sz="2000" dirty="0" err="1" smtClean="0">
              <a:solidFill>
                <a:schemeClr val="tx1"/>
              </a:solidFill>
              <a:latin typeface="Times New Roman" panose="02020603050405020304" pitchFamily="18" charset="0"/>
              <a:cs typeface="Times New Roman" panose="02020603050405020304" pitchFamily="18" charset="0"/>
            </a:rPr>
            <a:t>болса</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dsp:txBody>
      <dsp:txXfrm>
        <a:off x="435648" y="1567912"/>
        <a:ext cx="6099078" cy="501840"/>
      </dsp:txXfrm>
    </dsp:sp>
    <dsp:sp modelId="{AE096285-B4CC-4648-BF2D-8D91D694C861}">
      <dsp:nvSpPr>
        <dsp:cNvPr id="14" name="Прямоугольник 13"/>
        <dsp:cNvSpPr/>
      </dsp:nvSpPr>
      <dsp:spPr bwMode="white">
        <a:xfrm>
          <a:off x="0" y="3088871"/>
          <a:ext cx="8712968" cy="428400"/>
        </a:xfrm>
        <a:prstGeom prst="rect">
          <a:avLst/>
        </a:prstGeom>
      </dsp:spPr>
      <dsp:style>
        <a:lnRef idx="2">
          <a:schemeClr val="accent1"/>
        </a:lnRef>
        <a:fillRef idx="1">
          <a:schemeClr val="lt1">
            <a:alpha val="90000"/>
          </a:schemeClr>
        </a:fillRef>
        <a:effectRef idx="0">
          <a:scrgbClr r="0" g="0" b="0"/>
        </a:effectRef>
        <a:fontRef idx="minor"/>
      </dsp:style>
      <dsp:txBody>
        <a:bodyPr lIns="676223" tIns="354076" rIns="676223" bIns="120904" anchor="t"/>
        <a:lstStyle>
          <a:lvl1pPr algn="l">
            <a:defRPr sz="17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endParaRPr>
            <a:solidFill>
              <a:schemeClr val="dk1"/>
            </a:solidFill>
          </a:endParaRPr>
        </a:p>
      </dsp:txBody>
      <dsp:txXfrm>
        <a:off x="0" y="3088871"/>
        <a:ext cx="8712968" cy="428400"/>
      </dsp:txXfrm>
    </dsp:sp>
    <dsp:sp modelId="{9C805458-446F-4A2D-B6C9-D9AE3FA86B32}">
      <dsp:nvSpPr>
        <dsp:cNvPr id="13" name="Скругленный прямоугольник 12"/>
        <dsp:cNvSpPr/>
      </dsp:nvSpPr>
      <dsp:spPr bwMode="white">
        <a:xfrm>
          <a:off x="435648" y="2339032"/>
          <a:ext cx="6099078" cy="1000759"/>
        </a:xfrm>
        <a:prstGeom prst="roundRect">
          <a:avLst/>
        </a:prstGeom>
        <a:solidFill>
          <a:schemeClr val="accent2">
            <a:lumMod val="20000"/>
            <a:lumOff val="80000"/>
          </a:schemeClr>
        </a:solidFill>
        <a:ln>
          <a:solidFill>
            <a:schemeClr val="accent1"/>
          </a:solidFill>
        </a:ln>
      </dsp:spPr>
      <dsp:style>
        <a:lnRef idx="2">
          <a:schemeClr val="lt1"/>
        </a:lnRef>
        <a:fillRef idx="1">
          <a:schemeClr val="accent1"/>
        </a:fillRef>
        <a:effectRef idx="0">
          <a:scrgbClr r="0" g="0" b="0"/>
        </a:effectRef>
        <a:fontRef idx="minor">
          <a:schemeClr val="lt1"/>
        </a:fontRef>
      </dsp:style>
      <dsp:txBody>
        <a:bodyPr lIns="230530" tIns="0" rIns="230530" bIns="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ru-RU" sz="2000" dirty="0" err="1" smtClean="0">
              <a:solidFill>
                <a:schemeClr val="tx1"/>
              </a:solidFill>
              <a:latin typeface="Times New Roman" panose="02020603050405020304" pitchFamily="18" charset="0"/>
              <a:cs typeface="Times New Roman" panose="02020603050405020304" pitchFamily="18" charset="0"/>
            </a:rPr>
            <a:t>комитеті</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ұсынған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сыныптардың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курстардың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әрбір</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параллелінен</a:t>
          </a:r>
          <a:r>
            <a:rPr lang="ru-RU" sz="2000" dirty="0" smtClean="0">
              <a:solidFill>
                <a:schemeClr val="tx1"/>
              </a:solidFill>
              <a:latin typeface="Times New Roman" panose="02020603050405020304" pitchFamily="18" charset="0"/>
              <a:cs typeface="Times New Roman" panose="02020603050405020304" pitchFamily="18" charset="0"/>
            </a:rPr>
            <a:t> осы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smtClean="0">
              <a:solidFill>
                <a:schemeClr val="tx1"/>
              </a:solidFill>
              <a:latin typeface="Times New Roman" panose="02020603050405020304" pitchFamily="18" charset="0"/>
              <a:cs typeface="Times New Roman" panose="02020603050405020304" pitchFamily="18" charset="0"/>
            </a:rPr>
            <a:t>ұйымында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алушылардың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бір</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ата-анасынан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немесе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заңды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өкілінен</a:t>
          </a:r>
          <a:r>
            <a:rPr lang="ru-RU" sz="2000" dirty="0" smtClean="0">
              <a:solidFill>
                <a:schemeClr val="tx1"/>
              </a:solidFill>
              <a:latin typeface="Times New Roman" panose="02020603050405020304" pitchFamily="18" charset="0"/>
              <a:cs typeface="Times New Roman" panose="02020603050405020304" pitchFamily="18" charset="0"/>
            </a:rPr>
            <a:t>;</a:t>
          </a:r>
          <a:endParaRPr lang="ru-RU" sz="1600" dirty="0" smtClean="0">
            <a:solidFill>
              <a:srgbClr val="002060"/>
            </a:solidFill>
            <a:latin typeface="Century Gothic" panose="020B0502020202020204" pitchFamily="34" charset="0"/>
          </a:endParaRPr>
        </a:p>
      </dsp:txBody>
      <dsp:txXfrm>
        <a:off x="435648" y="2339032"/>
        <a:ext cx="6099078" cy="1000759"/>
      </dsp:txXfrm>
    </dsp:sp>
    <dsp:sp modelId="{FC4778C3-6E5C-46A5-96ED-F2A0257FA7ED}">
      <dsp:nvSpPr>
        <dsp:cNvPr id="17" name="Прямоугольник 16"/>
        <dsp:cNvSpPr/>
      </dsp:nvSpPr>
      <dsp:spPr bwMode="white">
        <a:xfrm>
          <a:off x="0" y="3859991"/>
          <a:ext cx="8712968" cy="428400"/>
        </a:xfrm>
        <a:prstGeom prst="rect">
          <a:avLst/>
        </a:prstGeom>
      </dsp:spPr>
      <dsp:style>
        <a:lnRef idx="2">
          <a:schemeClr val="accent1"/>
        </a:lnRef>
        <a:fillRef idx="1">
          <a:schemeClr val="lt1">
            <a:alpha val="90000"/>
          </a:schemeClr>
        </a:fillRef>
        <a:effectRef idx="0">
          <a:scrgbClr r="0" g="0" b="0"/>
        </a:effectRef>
        <a:fontRef idx="minor"/>
      </dsp:style>
      <dsp:txBody>
        <a:bodyPr lIns="676223" tIns="354076" rIns="676223" bIns="120904" anchor="t"/>
        <a:lstStyle>
          <a:lvl1pPr algn="l">
            <a:defRPr sz="17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endParaRPr>
            <a:solidFill>
              <a:schemeClr val="dk1"/>
            </a:solidFill>
          </a:endParaRPr>
        </a:p>
      </dsp:txBody>
      <dsp:txXfrm>
        <a:off x="0" y="3859991"/>
        <a:ext cx="8712968" cy="428400"/>
      </dsp:txXfrm>
    </dsp:sp>
    <dsp:sp modelId="{F20E9942-6221-440C-8B1A-AACBF82FBFC1}">
      <dsp:nvSpPr>
        <dsp:cNvPr id="16" name="Скругленный прямоугольник 15"/>
        <dsp:cNvSpPr/>
      </dsp:nvSpPr>
      <dsp:spPr bwMode="white">
        <a:xfrm>
          <a:off x="435648" y="3609071"/>
          <a:ext cx="6099078" cy="501840"/>
        </a:xfrm>
        <a:prstGeom prst="roundRect">
          <a:avLst/>
        </a:prstGeom>
        <a:solidFill>
          <a:schemeClr val="accent2">
            <a:lumMod val="20000"/>
            <a:lumOff val="80000"/>
          </a:schemeClr>
        </a:solidFill>
        <a:ln>
          <a:solidFill>
            <a:schemeClr val="accent1"/>
          </a:solidFill>
        </a:ln>
      </dsp:spPr>
      <dsp:style>
        <a:lnRef idx="2">
          <a:schemeClr val="lt1"/>
        </a:lnRef>
        <a:fillRef idx="1">
          <a:schemeClr val="accent1"/>
        </a:fillRef>
        <a:effectRef idx="0">
          <a:scrgbClr r="0" g="0" b="0"/>
        </a:effectRef>
        <a:fontRef idx="minor">
          <a:schemeClr val="lt1"/>
        </a:fontRef>
      </dsp:style>
      <dsp:txBody>
        <a:bodyPr lIns="230530" tIns="0" rIns="230530" bIns="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ru-RU" sz="2000" dirty="0" err="1" smtClean="0">
              <a:solidFill>
                <a:schemeClr val="tx1"/>
              </a:solidFill>
              <a:latin typeface="Times New Roman" panose="02020603050405020304" pitchFamily="18" charset="0"/>
              <a:cs typeface="Times New Roman" panose="02020603050405020304" pitchFamily="18" charset="0"/>
            </a:rPr>
            <a:t>қайырымдылық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жасаушылар</a:t>
          </a:r>
          <a:r>
            <a:rPr lang="ru-RU" sz="2000" dirty="0" smtClean="0">
              <a:solidFill>
                <a:schemeClr val="tx1"/>
              </a:solidFill>
              <a:latin typeface="Times New Roman" panose="02020603050405020304" pitchFamily="18" charset="0"/>
              <a:cs typeface="Times New Roman" panose="02020603050405020304" pitchFamily="18" charset="0"/>
            </a:rPr>
            <a:t> (бар </a:t>
          </a:r>
          <a:r>
            <a:rPr lang="ru-RU" sz="2000" dirty="0" err="1" smtClean="0">
              <a:solidFill>
                <a:schemeClr val="tx1"/>
              </a:solidFill>
              <a:latin typeface="Times New Roman" panose="02020603050405020304" pitchFamily="18" charset="0"/>
              <a:cs typeface="Times New Roman" panose="02020603050405020304" pitchFamily="18" charset="0"/>
            </a:rPr>
            <a:t>болса</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endParaRPr lang="ru-RU" sz="2000" dirty="0" smtClean="0">
            <a:solidFill>
              <a:schemeClr val="tx1"/>
            </a:solidFill>
            <a:latin typeface="Times New Roman" panose="02020603050405020304" pitchFamily="18" charset="0"/>
            <a:cs typeface="Times New Roman" panose="02020603050405020304" pitchFamily="18" charset="0"/>
          </a:endParaRPr>
        </a:p>
      </dsp:txBody>
      <dsp:txXfrm>
        <a:off x="435648" y="3609071"/>
        <a:ext cx="6099078" cy="501840"/>
      </dsp:txXfrm>
    </dsp:sp>
    <dsp:sp modelId="{593998F9-E882-46D9-832D-7AF39E9F83CE}">
      <dsp:nvSpPr>
        <dsp:cNvPr id="20" name="Прямоугольник 19"/>
        <dsp:cNvSpPr/>
      </dsp:nvSpPr>
      <dsp:spPr bwMode="white">
        <a:xfrm>
          <a:off x="0" y="4631111"/>
          <a:ext cx="8712968" cy="428400"/>
        </a:xfrm>
        <a:prstGeom prst="rect">
          <a:avLst/>
        </a:prstGeom>
      </dsp:spPr>
      <dsp:style>
        <a:lnRef idx="2">
          <a:schemeClr val="accent1"/>
        </a:lnRef>
        <a:fillRef idx="1">
          <a:schemeClr val="lt1">
            <a:alpha val="90000"/>
          </a:schemeClr>
        </a:fillRef>
        <a:effectRef idx="0">
          <a:scrgbClr r="0" g="0" b="0"/>
        </a:effectRef>
        <a:fontRef idx="minor"/>
      </dsp:style>
      <dsp:txBody>
        <a:bodyPr lIns="676223" tIns="354076" rIns="676223" bIns="120904" anchor="t"/>
        <a:lstStyle>
          <a:lvl1pPr algn="l">
            <a:defRPr sz="17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endParaRPr>
            <a:solidFill>
              <a:schemeClr val="dk1"/>
            </a:solidFill>
          </a:endParaRPr>
        </a:p>
      </dsp:txBody>
      <dsp:txXfrm>
        <a:off x="0" y="4631111"/>
        <a:ext cx="8712968" cy="428400"/>
      </dsp:txXfrm>
    </dsp:sp>
    <dsp:sp modelId="{5D17C81F-0019-4209-88D4-B114D49B1BD2}">
      <dsp:nvSpPr>
        <dsp:cNvPr id="19" name="Скругленный прямоугольник 18"/>
        <dsp:cNvSpPr/>
      </dsp:nvSpPr>
      <dsp:spPr bwMode="white">
        <a:xfrm>
          <a:off x="435648" y="4380191"/>
          <a:ext cx="6099078" cy="501840"/>
        </a:xfrm>
        <a:prstGeom prst="roundRect">
          <a:avLst/>
        </a:prstGeom>
        <a:solidFill>
          <a:schemeClr val="accent2">
            <a:lumMod val="20000"/>
            <a:lumOff val="80000"/>
          </a:schemeClr>
        </a:solidFill>
        <a:ln>
          <a:solidFill>
            <a:schemeClr val="accent1"/>
          </a:solidFill>
        </a:ln>
      </dsp:spPr>
      <dsp:style>
        <a:lnRef idx="2">
          <a:schemeClr val="lt1"/>
        </a:lnRef>
        <a:fillRef idx="1">
          <a:schemeClr val="accent1"/>
        </a:fillRef>
        <a:effectRef idx="0">
          <a:scrgbClr r="0" g="0" b="0"/>
        </a:effectRef>
        <a:fontRef idx="minor">
          <a:schemeClr val="lt1"/>
        </a:fontRef>
      </dsp:style>
      <dsp:txBody>
        <a:bodyPr lIns="230530" tIns="0" rIns="230530" bIns="0" anchor="ctr"/>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ru-RU" sz="2000" dirty="0" err="1" smtClean="0">
              <a:solidFill>
                <a:schemeClr val="tx1"/>
              </a:solidFill>
              <a:latin typeface="Times New Roman" panose="02020603050405020304" pitchFamily="18" charset="0"/>
              <a:cs typeface="Times New Roman" panose="02020603050405020304" pitchFamily="18" charset="0"/>
            </a:rPr>
            <a:t>Қамқоршылық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кеңес</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құрылатын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smtClean="0">
              <a:solidFill>
                <a:schemeClr val="tx1"/>
              </a:solidFill>
              <a:latin typeface="Times New Roman" panose="02020603050405020304" pitchFamily="18" charset="0"/>
              <a:cs typeface="Times New Roman" panose="02020603050405020304" pitchFamily="18" charset="0"/>
            </a:rPr>
            <a:t>ұйымының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басшысы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немесе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оның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орынбасары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оның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отырыстарына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қатысады</a:t>
          </a:r>
          <a:r>
            <a:rPr lang="ru-RU" sz="2000" dirty="0" smtClean="0">
              <a:solidFill>
                <a:schemeClr val="tx1"/>
              </a:solidFill>
              <a:latin typeface="Times New Roman" panose="02020603050405020304" pitchFamily="18" charset="0"/>
              <a:cs typeface="Times New Roman" panose="02020603050405020304" pitchFamily="18" charset="0"/>
            </a:rPr>
            <a:t>.</a:t>
          </a:r>
          <a:br>
            <a:rPr lang="ru-RU" sz="2000" dirty="0" smtClean="0">
              <a:solidFill>
                <a:schemeClr val="tx1"/>
              </a:solidFill>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dsp:txBody>
      <dsp:txXfrm>
        <a:off x="435648" y="4380191"/>
        <a:ext cx="6099078" cy="501840"/>
      </dsp:txXfrm>
    </dsp:sp>
    <dsp:sp modelId="{2B380A9F-0B48-4ED1-9053-E46165EA7F12}">
      <dsp:nvSpPr>
        <dsp:cNvPr id="3" name="Прямоугольник 2" hidden="1"/>
        <dsp:cNvSpPr/>
      </dsp:nvSpPr>
      <dsp:spPr>
        <a:xfrm>
          <a:off x="0" y="25672"/>
          <a:ext cx="435648" cy="501840"/>
        </a:xfrm>
        <a:prstGeom prst="rect">
          <a:avLst/>
        </a:prstGeom>
      </dsp:spPr>
      <dsp:txXfrm>
        <a:off x="0" y="25672"/>
        <a:ext cx="435648" cy="501840"/>
      </dsp:txXfrm>
    </dsp:sp>
    <dsp:sp modelId="{AD2E834B-5220-40EA-A65B-A009F612A13E}">
      <dsp:nvSpPr>
        <dsp:cNvPr id="6" name="Прямоугольник 5" hidden="1"/>
        <dsp:cNvSpPr/>
      </dsp:nvSpPr>
      <dsp:spPr>
        <a:xfrm>
          <a:off x="0" y="796792"/>
          <a:ext cx="435648" cy="501840"/>
        </a:xfrm>
        <a:prstGeom prst="rect">
          <a:avLst/>
        </a:prstGeom>
      </dsp:spPr>
      <dsp:txXfrm>
        <a:off x="0" y="796792"/>
        <a:ext cx="435648" cy="501840"/>
      </dsp:txXfrm>
    </dsp:sp>
    <dsp:sp modelId="{C2C4C4EF-3EB7-40A2-B2C8-22DA4A47E7A7}">
      <dsp:nvSpPr>
        <dsp:cNvPr id="9" name="Прямоугольник 8" hidden="1"/>
        <dsp:cNvSpPr/>
      </dsp:nvSpPr>
      <dsp:spPr>
        <a:xfrm>
          <a:off x="0" y="1567912"/>
          <a:ext cx="435648" cy="501840"/>
        </a:xfrm>
        <a:prstGeom prst="rect">
          <a:avLst/>
        </a:prstGeom>
      </dsp:spPr>
      <dsp:txXfrm>
        <a:off x="0" y="1567912"/>
        <a:ext cx="435648" cy="501840"/>
      </dsp:txXfrm>
    </dsp:sp>
    <dsp:sp modelId="{8537CB2E-34FC-4DC1-86D6-E712504D0837}">
      <dsp:nvSpPr>
        <dsp:cNvPr id="12" name="Прямоугольник 11" hidden="1"/>
        <dsp:cNvSpPr/>
      </dsp:nvSpPr>
      <dsp:spPr>
        <a:xfrm>
          <a:off x="0" y="2339032"/>
          <a:ext cx="435648" cy="1000759"/>
        </a:xfrm>
        <a:prstGeom prst="rect">
          <a:avLst/>
        </a:prstGeom>
      </dsp:spPr>
      <dsp:txXfrm>
        <a:off x="0" y="2339032"/>
        <a:ext cx="435648" cy="1000759"/>
      </dsp:txXfrm>
    </dsp:sp>
    <dsp:sp modelId="{B0DDA48F-812E-4052-8CF8-89B465FA1D8C}">
      <dsp:nvSpPr>
        <dsp:cNvPr id="15" name="Прямоугольник 14" hidden="1"/>
        <dsp:cNvSpPr/>
      </dsp:nvSpPr>
      <dsp:spPr>
        <a:xfrm>
          <a:off x="0" y="3609071"/>
          <a:ext cx="435648" cy="501840"/>
        </a:xfrm>
        <a:prstGeom prst="rect">
          <a:avLst/>
        </a:prstGeom>
      </dsp:spPr>
      <dsp:txXfrm>
        <a:off x="0" y="3609071"/>
        <a:ext cx="435648" cy="501840"/>
      </dsp:txXfrm>
    </dsp:sp>
    <dsp:sp modelId="{CCAB767C-1EF5-4465-9DBE-5E23F6C4FB0F}">
      <dsp:nvSpPr>
        <dsp:cNvPr id="18" name="Прямоугольник 17" hidden="1"/>
        <dsp:cNvSpPr/>
      </dsp:nvSpPr>
      <dsp:spPr>
        <a:xfrm>
          <a:off x="0" y="4380191"/>
          <a:ext cx="435648" cy="501840"/>
        </a:xfrm>
        <a:prstGeom prst="rect">
          <a:avLst/>
        </a:prstGeom>
      </dsp:spPr>
      <dsp:txXfrm>
        <a:off x="0" y="4380191"/>
        <a:ext cx="435648" cy="50184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b="0">
                <a:latin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6803" name="Rectangle 3"/>
          <p:cNvSpPr>
            <a:spLocks noGrp="1" noChangeArrowheads="1"/>
          </p:cNvSpPr>
          <p:nvPr>
            <p:ph type="dt" sz="quarter"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b="0">
                <a:latin typeface="Times New Roman" panose="02020603050405020304" pitchFamily="18"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6804" name="Rectangle 4"/>
          <p:cNvSpPr>
            <a:spLocks noGrp="1" noChangeArrowheads="1"/>
          </p:cNvSpPr>
          <p:nvPr>
            <p:ph type="ftr" sz="quarter" idx="2"/>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b="0">
                <a:latin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6805" name="Rectangle 5"/>
          <p:cNvSpPr>
            <a:spLocks noGrp="1" noChangeArrowheads="1"/>
          </p:cNvSpPr>
          <p:nvPr>
            <p:ph type="sldNum" sz="quarter" idx="3"/>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b="0" smtClean="0">
                <a:latin typeface="Times New Roman" panose="02020603050405020304" pitchFamily="18"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74505D5-B907-4DFD-B056-5077B924D508}" type="slidenum">
              <a:rPr kumimoji="0" lang="ru-RU" alt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fld>
            <a:endParaRPr kumimoji="0" lang="ru-RU" alt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b="0">
                <a:latin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b="0">
                <a:latin typeface="Times New Roman" panose="02020603050405020304" pitchFamily="18"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2" name="Rectangle 4"/>
          <p:cNvSpPr>
            <a:spLocks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Образец текста</a:t>
            </a:r>
            <a:endPar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Второй уровень</a:t>
            </a:r>
            <a:endPar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Третий уровень</a:t>
            </a:r>
            <a:endPar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Четвертый уровень</a:t>
            </a:r>
            <a:endPar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Пятый уровень</a:t>
            </a:r>
            <a:endParaRPr kumimoji="0" lang="ru-RU"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b="0">
                <a:latin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b="0" smtClean="0">
                <a:latin typeface="Times New Roman" panose="02020603050405020304" pitchFamily="18"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AB99BF69-D71E-46F1-A4D1-0ECB7ABEEE0F}" type="slidenum">
              <a:rPr kumimoji="0" lang="ru-RU" alt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fld>
            <a:endParaRPr kumimoji="0" lang="ru-RU" altLang="ru-RU"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5122" name="Rectangle 16"/>
          <p:cNvSpPr txBox="1">
            <a:spLocks noGrp="1"/>
          </p:cNvSpPr>
          <p:nvPr>
            <p:ph type="sldNum" sz="quarter"/>
          </p:nvPr>
        </p:nvSpPr>
        <p:spPr>
          <a:xfrm>
            <a:off x="3886200" y="8686800"/>
            <a:ext cx="2971800" cy="457200"/>
          </a:xfrm>
          <a:prstGeom prst="rect">
            <a:avLst/>
          </a:prstGeom>
          <a:noFill/>
          <a:ln w="9525">
            <a:noFill/>
          </a:ln>
        </p:spPr>
        <p:txBody>
          <a:bodyPr anchor="b" anchorCtr="0"/>
          <a:p>
            <a:pPr lvl="0" algn="r" defTabSz="920750" eaLnBrk="1" hangingPunct="1">
              <a:spcBef>
                <a:spcPct val="0"/>
              </a:spcBef>
            </a:pPr>
            <a:fld id="{9A0DB2DC-4C9A-4742-B13C-FB6460FD3503}" type="slidenum">
              <a:rPr lang="ru-RU" altLang="ru-RU" dirty="0">
                <a:latin typeface="Calibri" panose="020F0502020204030204" pitchFamily="34" charset="0"/>
                <a:cs typeface="Arial" panose="020B0604020202020204" pitchFamily="34" charset="0"/>
              </a:rPr>
            </a:fld>
            <a:endParaRPr lang="ru-RU" altLang="ru-RU" dirty="0">
              <a:latin typeface="Calibri" panose="020F0502020204030204" pitchFamily="34" charset="0"/>
              <a:ea typeface="Arial" panose="020B0604020202020204" pitchFamily="34" charset="0"/>
              <a:cs typeface="Arial" panose="020B0604020202020204" pitchFamily="34" charset="0"/>
            </a:endParaRPr>
          </a:p>
        </p:txBody>
      </p:sp>
      <p:sp>
        <p:nvSpPr>
          <p:cNvPr id="5123" name="Text Box 1"/>
          <p:cNvSpPr txBox="1"/>
          <p:nvPr/>
        </p:nvSpPr>
        <p:spPr>
          <a:xfrm>
            <a:off x="3873500" y="9477375"/>
            <a:ext cx="2949575" cy="485775"/>
          </a:xfrm>
          <a:prstGeom prst="rect">
            <a:avLst/>
          </a:prstGeom>
          <a:noFill/>
          <a:ln w="9525">
            <a:noFill/>
          </a:ln>
        </p:spPr>
        <p:txBody>
          <a:bodyPr lIns="89987" tIns="46794" rIns="89987" bIns="46794" anchor="b" anchorCtr="0"/>
          <a:p>
            <a:pPr lvl="0" algn="r" defTabSz="914400" eaLnBrk="1" hangingPunct="1">
              <a:spcBef>
                <a:spcPct val="0"/>
              </a:spcBef>
              <a:tabLst>
                <a:tab pos="0" algn="l"/>
                <a:tab pos="447675" algn="l"/>
                <a:tab pos="897255" algn="l"/>
                <a:tab pos="1344930" algn="l"/>
                <a:tab pos="1793875" algn="l"/>
                <a:tab pos="2243455" algn="l"/>
                <a:tab pos="2692400" algn="l"/>
                <a:tab pos="3140075" algn="l"/>
                <a:tab pos="3589655" algn="l"/>
                <a:tab pos="4038600" algn="l"/>
                <a:tab pos="4488180" algn="l"/>
                <a:tab pos="4937125" algn="l"/>
                <a:tab pos="5384800" algn="l"/>
                <a:tab pos="5834380" algn="l"/>
                <a:tab pos="6283325" algn="l"/>
                <a:tab pos="6732905" algn="l"/>
                <a:tab pos="7180580" algn="l"/>
                <a:tab pos="7629525" algn="l"/>
                <a:tab pos="8079105" algn="l"/>
                <a:tab pos="8528050" algn="l"/>
                <a:tab pos="8975725" algn="l"/>
              </a:tabLst>
            </a:pPr>
            <a:fld id="{9A0DB2DC-4C9A-4742-B13C-FB6460FD3503}" type="slidenum">
              <a:rPr lang="ru-RU" altLang="ru-RU" b="1" dirty="0">
                <a:solidFill>
                  <a:srgbClr val="000000"/>
                </a:solidFill>
                <a:latin typeface="Calibri" panose="020F0502020204030204" pitchFamily="34" charset="0"/>
                <a:cs typeface="Arial" panose="020B0604020202020204" pitchFamily="34" charset="0"/>
              </a:rPr>
            </a:fld>
            <a:endParaRPr lang="ru-RU" altLang="ru-RU" b="1" dirty="0">
              <a:solidFill>
                <a:srgbClr val="000000"/>
              </a:solidFill>
              <a:latin typeface="Calibri" panose="020F0502020204030204" pitchFamily="34" charset="0"/>
              <a:ea typeface="Arial" panose="020B0604020202020204" pitchFamily="34" charset="0"/>
              <a:cs typeface="Arial" panose="020B0604020202020204" pitchFamily="34" charset="0"/>
            </a:endParaRPr>
          </a:p>
        </p:txBody>
      </p:sp>
      <p:sp>
        <p:nvSpPr>
          <p:cNvPr id="5124" name="Text Box 2"/>
          <p:cNvSpPr txBox="1"/>
          <p:nvPr/>
        </p:nvSpPr>
        <p:spPr>
          <a:xfrm>
            <a:off x="3867150" y="9477375"/>
            <a:ext cx="2947988" cy="476250"/>
          </a:xfrm>
          <a:prstGeom prst="rect">
            <a:avLst/>
          </a:prstGeom>
          <a:noFill/>
          <a:ln w="9525">
            <a:noFill/>
          </a:ln>
        </p:spPr>
        <p:txBody>
          <a:bodyPr lIns="0" tIns="0" rIns="0" bIns="0" anchor="b" anchorCtr="0"/>
          <a:p>
            <a:pPr lvl="0" algn="r" defTabSz="914400" eaLnBrk="1" hangingPunct="1">
              <a:lnSpc>
                <a:spcPct val="95000"/>
              </a:lnSpc>
              <a:spcBef>
                <a:spcPct val="0"/>
              </a:spcBef>
              <a:tabLst>
                <a:tab pos="0" algn="l"/>
                <a:tab pos="447675" algn="l"/>
                <a:tab pos="897255" algn="l"/>
                <a:tab pos="1344930" algn="l"/>
                <a:tab pos="1793875" algn="l"/>
                <a:tab pos="2243455" algn="l"/>
                <a:tab pos="2692400" algn="l"/>
                <a:tab pos="3140075" algn="l"/>
                <a:tab pos="3589655" algn="l"/>
                <a:tab pos="4038600" algn="l"/>
                <a:tab pos="4488180" algn="l"/>
                <a:tab pos="4937125" algn="l"/>
                <a:tab pos="5384800" algn="l"/>
                <a:tab pos="5834380" algn="l"/>
                <a:tab pos="6283325" algn="l"/>
                <a:tab pos="6732905" algn="l"/>
                <a:tab pos="7180580" algn="l"/>
                <a:tab pos="7629525" algn="l"/>
                <a:tab pos="8079105" algn="l"/>
                <a:tab pos="8528050" algn="l"/>
                <a:tab pos="8975725" algn="l"/>
              </a:tabLst>
            </a:pPr>
            <a:fld id="{9A0DB2DC-4C9A-4742-B13C-FB6460FD3503}" type="slidenum">
              <a:rPr lang="ru-RU" altLang="ru-RU" sz="1300" b="1" dirty="0">
                <a:solidFill>
                  <a:srgbClr val="000000"/>
                </a:solidFill>
                <a:cs typeface="Arial" panose="020B0604020202020204" pitchFamily="34" charset="0"/>
              </a:rPr>
            </a:fld>
            <a:endParaRPr lang="ru-RU" altLang="ru-RU" sz="1300" b="1" dirty="0">
              <a:solidFill>
                <a:srgbClr val="000000"/>
              </a:solidFill>
              <a:ea typeface="Arial" panose="020B0604020202020204" pitchFamily="34" charset="0"/>
              <a:cs typeface="Arial" panose="020B0604020202020204" pitchFamily="34" charset="0"/>
            </a:endParaRPr>
          </a:p>
        </p:txBody>
      </p:sp>
      <p:sp>
        <p:nvSpPr>
          <p:cNvPr id="5125" name="Text Box 3"/>
          <p:cNvSpPr txBox="1"/>
          <p:nvPr/>
        </p:nvSpPr>
        <p:spPr>
          <a:xfrm>
            <a:off x="3867150" y="9477375"/>
            <a:ext cx="2949575" cy="477838"/>
          </a:xfrm>
          <a:prstGeom prst="rect">
            <a:avLst/>
          </a:prstGeom>
          <a:noFill/>
          <a:ln w="9525">
            <a:noFill/>
          </a:ln>
        </p:spPr>
        <p:txBody>
          <a:bodyPr lIns="0" tIns="0" rIns="0" bIns="0" anchor="b" anchorCtr="0"/>
          <a:p>
            <a:pPr lvl="0" algn="r" defTabSz="914400" eaLnBrk="1" hangingPunct="1">
              <a:lnSpc>
                <a:spcPct val="95000"/>
              </a:lnSpc>
              <a:spcBef>
                <a:spcPct val="0"/>
              </a:spcBef>
              <a:tabLst>
                <a:tab pos="0" algn="l"/>
                <a:tab pos="447675" algn="l"/>
                <a:tab pos="897255" algn="l"/>
                <a:tab pos="1344930" algn="l"/>
                <a:tab pos="1793875" algn="l"/>
                <a:tab pos="2243455" algn="l"/>
                <a:tab pos="2692400" algn="l"/>
                <a:tab pos="3140075" algn="l"/>
                <a:tab pos="3589655" algn="l"/>
                <a:tab pos="4038600" algn="l"/>
                <a:tab pos="4488180" algn="l"/>
                <a:tab pos="4937125" algn="l"/>
                <a:tab pos="5384800" algn="l"/>
                <a:tab pos="5834380" algn="l"/>
                <a:tab pos="6283325" algn="l"/>
                <a:tab pos="6732905" algn="l"/>
                <a:tab pos="7180580" algn="l"/>
                <a:tab pos="7629525" algn="l"/>
                <a:tab pos="8079105" algn="l"/>
                <a:tab pos="8528050" algn="l"/>
                <a:tab pos="8975725" algn="l"/>
              </a:tabLst>
            </a:pPr>
            <a:fld id="{9A0DB2DC-4C9A-4742-B13C-FB6460FD3503}" type="slidenum">
              <a:rPr lang="ru-RU" altLang="ru-RU" sz="1300" b="1" dirty="0">
                <a:solidFill>
                  <a:srgbClr val="000000"/>
                </a:solidFill>
                <a:cs typeface="Arial" panose="020B0604020202020204" pitchFamily="34" charset="0"/>
              </a:rPr>
            </a:fld>
            <a:endParaRPr lang="ru-RU" altLang="ru-RU" sz="1300" b="1" dirty="0">
              <a:solidFill>
                <a:srgbClr val="000000"/>
              </a:solidFill>
              <a:ea typeface="Arial" panose="020B0604020202020204" pitchFamily="34" charset="0"/>
              <a:cs typeface="Arial" panose="020B0604020202020204" pitchFamily="34" charset="0"/>
            </a:endParaRPr>
          </a:p>
        </p:txBody>
      </p:sp>
      <p:sp>
        <p:nvSpPr>
          <p:cNvPr id="5126" name="Text Box 4"/>
          <p:cNvSpPr txBox="1"/>
          <p:nvPr/>
        </p:nvSpPr>
        <p:spPr>
          <a:xfrm>
            <a:off x="3867150" y="9477375"/>
            <a:ext cx="2952750" cy="481013"/>
          </a:xfrm>
          <a:prstGeom prst="rect">
            <a:avLst/>
          </a:prstGeom>
          <a:noFill/>
          <a:ln w="9525">
            <a:noFill/>
          </a:ln>
        </p:spPr>
        <p:txBody>
          <a:bodyPr lIns="0" tIns="0" rIns="0" bIns="0" anchor="b" anchorCtr="0"/>
          <a:p>
            <a:pPr lvl="0" algn="r" defTabSz="914400" eaLnBrk="1" hangingPunct="1">
              <a:lnSpc>
                <a:spcPct val="95000"/>
              </a:lnSpc>
              <a:spcBef>
                <a:spcPct val="0"/>
              </a:spcBef>
              <a:tabLst>
                <a:tab pos="0" algn="l"/>
                <a:tab pos="447675" algn="l"/>
                <a:tab pos="897255" algn="l"/>
                <a:tab pos="1344930" algn="l"/>
                <a:tab pos="1793875" algn="l"/>
                <a:tab pos="2243455" algn="l"/>
                <a:tab pos="2692400" algn="l"/>
                <a:tab pos="3140075" algn="l"/>
                <a:tab pos="3589655" algn="l"/>
                <a:tab pos="4038600" algn="l"/>
                <a:tab pos="4488180" algn="l"/>
                <a:tab pos="4937125" algn="l"/>
                <a:tab pos="5384800" algn="l"/>
                <a:tab pos="5834380" algn="l"/>
                <a:tab pos="6283325" algn="l"/>
                <a:tab pos="6732905" algn="l"/>
                <a:tab pos="7180580" algn="l"/>
                <a:tab pos="7629525" algn="l"/>
                <a:tab pos="8079105" algn="l"/>
                <a:tab pos="8528050" algn="l"/>
                <a:tab pos="8975725" algn="l"/>
              </a:tabLst>
            </a:pPr>
            <a:fld id="{9A0DB2DC-4C9A-4742-B13C-FB6460FD3503}" type="slidenum">
              <a:rPr lang="ru-RU" altLang="ru-RU" sz="1300" b="1" dirty="0">
                <a:solidFill>
                  <a:srgbClr val="000000"/>
                </a:solidFill>
                <a:cs typeface="Arial" panose="020B0604020202020204" pitchFamily="34" charset="0"/>
              </a:rPr>
            </a:fld>
            <a:endParaRPr lang="ru-RU" altLang="ru-RU" sz="1300" b="1" dirty="0">
              <a:solidFill>
                <a:srgbClr val="000000"/>
              </a:solidFill>
              <a:ea typeface="Arial" panose="020B0604020202020204" pitchFamily="34" charset="0"/>
              <a:cs typeface="Arial" panose="020B0604020202020204" pitchFamily="34" charset="0"/>
            </a:endParaRPr>
          </a:p>
        </p:txBody>
      </p:sp>
      <p:sp>
        <p:nvSpPr>
          <p:cNvPr id="5127" name="Text Box 5"/>
          <p:cNvSpPr txBox="1"/>
          <p:nvPr/>
        </p:nvSpPr>
        <p:spPr>
          <a:xfrm>
            <a:off x="3867150" y="9477375"/>
            <a:ext cx="2955925" cy="484188"/>
          </a:xfrm>
          <a:prstGeom prst="rect">
            <a:avLst/>
          </a:prstGeom>
          <a:noFill/>
          <a:ln w="9525">
            <a:noFill/>
          </a:ln>
        </p:spPr>
        <p:txBody>
          <a:bodyPr lIns="0" tIns="0" rIns="0" bIns="0" anchor="b" anchorCtr="0"/>
          <a:p>
            <a:pPr lvl="0" algn="r" defTabSz="914400" eaLnBrk="1" hangingPunct="1">
              <a:lnSpc>
                <a:spcPct val="95000"/>
              </a:lnSpc>
              <a:spcBef>
                <a:spcPct val="0"/>
              </a:spcBef>
              <a:tabLst>
                <a:tab pos="0" algn="l"/>
                <a:tab pos="447675" algn="l"/>
                <a:tab pos="897255" algn="l"/>
                <a:tab pos="1344930" algn="l"/>
                <a:tab pos="1793875" algn="l"/>
                <a:tab pos="2243455" algn="l"/>
                <a:tab pos="2692400" algn="l"/>
                <a:tab pos="3140075" algn="l"/>
                <a:tab pos="3589655" algn="l"/>
                <a:tab pos="4038600" algn="l"/>
                <a:tab pos="4488180" algn="l"/>
                <a:tab pos="4937125" algn="l"/>
                <a:tab pos="5384800" algn="l"/>
                <a:tab pos="5834380" algn="l"/>
                <a:tab pos="6283325" algn="l"/>
                <a:tab pos="6732905" algn="l"/>
                <a:tab pos="7180580" algn="l"/>
                <a:tab pos="7629525" algn="l"/>
                <a:tab pos="8079105" algn="l"/>
                <a:tab pos="8528050" algn="l"/>
                <a:tab pos="8975725" algn="l"/>
              </a:tabLst>
            </a:pPr>
            <a:fld id="{9A0DB2DC-4C9A-4742-B13C-FB6460FD3503}" type="slidenum">
              <a:rPr lang="ru-RU" altLang="ru-RU" sz="1300" b="1" dirty="0">
                <a:solidFill>
                  <a:srgbClr val="000000"/>
                </a:solidFill>
                <a:cs typeface="Arial" panose="020B0604020202020204" pitchFamily="34" charset="0"/>
              </a:rPr>
            </a:fld>
            <a:endParaRPr lang="ru-RU" altLang="ru-RU" sz="1300" b="1" dirty="0">
              <a:solidFill>
                <a:srgbClr val="000000"/>
              </a:solidFill>
              <a:ea typeface="Arial" panose="020B0604020202020204" pitchFamily="34" charset="0"/>
              <a:cs typeface="Arial" panose="020B0604020202020204" pitchFamily="34" charset="0"/>
            </a:endParaRPr>
          </a:p>
        </p:txBody>
      </p:sp>
      <p:sp>
        <p:nvSpPr>
          <p:cNvPr id="5128" name="Text Box 6"/>
          <p:cNvSpPr txBox="1"/>
          <p:nvPr/>
        </p:nvSpPr>
        <p:spPr>
          <a:xfrm>
            <a:off x="3867150" y="9478963"/>
            <a:ext cx="2965450" cy="496887"/>
          </a:xfrm>
          <a:prstGeom prst="rect">
            <a:avLst/>
          </a:prstGeom>
          <a:noFill/>
          <a:ln w="9525">
            <a:noFill/>
          </a:ln>
        </p:spPr>
        <p:txBody>
          <a:bodyPr lIns="0" tIns="0" rIns="0" bIns="0" anchor="b" anchorCtr="0"/>
          <a:p>
            <a:pPr lvl="0" algn="r" defTabSz="914400" eaLnBrk="1" hangingPunct="1">
              <a:lnSpc>
                <a:spcPct val="95000"/>
              </a:lnSpc>
              <a:spcBef>
                <a:spcPct val="0"/>
              </a:spcBef>
              <a:tabLst>
                <a:tab pos="0" algn="l"/>
                <a:tab pos="447675" algn="l"/>
                <a:tab pos="897255" algn="l"/>
                <a:tab pos="1344930" algn="l"/>
                <a:tab pos="1793875" algn="l"/>
                <a:tab pos="2243455" algn="l"/>
                <a:tab pos="2692400" algn="l"/>
                <a:tab pos="3140075" algn="l"/>
                <a:tab pos="3589655" algn="l"/>
                <a:tab pos="4038600" algn="l"/>
                <a:tab pos="4488180" algn="l"/>
                <a:tab pos="4937125" algn="l"/>
                <a:tab pos="5384800" algn="l"/>
                <a:tab pos="5834380" algn="l"/>
                <a:tab pos="6283325" algn="l"/>
                <a:tab pos="6732905" algn="l"/>
                <a:tab pos="7180580" algn="l"/>
                <a:tab pos="7629525" algn="l"/>
                <a:tab pos="8079105" algn="l"/>
                <a:tab pos="8528050" algn="l"/>
                <a:tab pos="8975725" algn="l"/>
              </a:tabLst>
            </a:pPr>
            <a:fld id="{9A0DB2DC-4C9A-4742-B13C-FB6460FD3503}" type="slidenum">
              <a:rPr lang="ru-RU" altLang="ru-RU" sz="1300" b="1" dirty="0">
                <a:solidFill>
                  <a:srgbClr val="000000"/>
                </a:solidFill>
                <a:cs typeface="Arial" panose="020B0604020202020204" pitchFamily="34" charset="0"/>
              </a:rPr>
            </a:fld>
            <a:endParaRPr lang="ru-RU" altLang="ru-RU" sz="1300" b="1" dirty="0">
              <a:solidFill>
                <a:srgbClr val="000000"/>
              </a:solidFill>
              <a:ea typeface="Arial" panose="020B0604020202020204" pitchFamily="34" charset="0"/>
              <a:cs typeface="Arial" panose="020B0604020202020204" pitchFamily="34" charset="0"/>
            </a:endParaRPr>
          </a:p>
        </p:txBody>
      </p:sp>
      <p:sp>
        <p:nvSpPr>
          <p:cNvPr id="5129" name="Text Box 7"/>
          <p:cNvSpPr txBox="1"/>
          <p:nvPr/>
        </p:nvSpPr>
        <p:spPr>
          <a:xfrm>
            <a:off x="3867150" y="9478963"/>
            <a:ext cx="2967038" cy="498475"/>
          </a:xfrm>
          <a:prstGeom prst="rect">
            <a:avLst/>
          </a:prstGeom>
          <a:noFill/>
          <a:ln w="9525">
            <a:noFill/>
          </a:ln>
        </p:spPr>
        <p:txBody>
          <a:bodyPr lIns="0" tIns="0" rIns="0" bIns="0" anchor="b" anchorCtr="0"/>
          <a:p>
            <a:pPr lvl="0" algn="r" defTabSz="914400" eaLnBrk="1" hangingPunct="1">
              <a:lnSpc>
                <a:spcPct val="95000"/>
              </a:lnSpc>
              <a:spcBef>
                <a:spcPct val="0"/>
              </a:spcBef>
              <a:tabLst>
                <a:tab pos="0" algn="l"/>
                <a:tab pos="447675" algn="l"/>
                <a:tab pos="897255" algn="l"/>
                <a:tab pos="1344930" algn="l"/>
                <a:tab pos="1793875" algn="l"/>
                <a:tab pos="2243455" algn="l"/>
                <a:tab pos="2692400" algn="l"/>
                <a:tab pos="3140075" algn="l"/>
                <a:tab pos="3589655" algn="l"/>
                <a:tab pos="4038600" algn="l"/>
                <a:tab pos="4488180" algn="l"/>
                <a:tab pos="4937125" algn="l"/>
                <a:tab pos="5384800" algn="l"/>
                <a:tab pos="5834380" algn="l"/>
                <a:tab pos="6283325" algn="l"/>
                <a:tab pos="6732905" algn="l"/>
                <a:tab pos="7180580" algn="l"/>
                <a:tab pos="7629525" algn="l"/>
                <a:tab pos="8079105" algn="l"/>
                <a:tab pos="8528050" algn="l"/>
                <a:tab pos="8975725" algn="l"/>
              </a:tabLst>
            </a:pPr>
            <a:fld id="{9A0DB2DC-4C9A-4742-B13C-FB6460FD3503}" type="slidenum">
              <a:rPr lang="ru-RU" altLang="ru-RU" sz="1300" b="1" dirty="0">
                <a:solidFill>
                  <a:srgbClr val="000000"/>
                </a:solidFill>
                <a:cs typeface="Arial" panose="020B0604020202020204" pitchFamily="34" charset="0"/>
              </a:rPr>
            </a:fld>
            <a:endParaRPr lang="ru-RU" altLang="ru-RU" sz="1300" b="1" dirty="0">
              <a:solidFill>
                <a:srgbClr val="000000"/>
              </a:solidFill>
              <a:ea typeface="Arial" panose="020B0604020202020204" pitchFamily="34" charset="0"/>
              <a:cs typeface="Arial" panose="020B0604020202020204" pitchFamily="34" charset="0"/>
            </a:endParaRPr>
          </a:p>
        </p:txBody>
      </p:sp>
      <p:sp>
        <p:nvSpPr>
          <p:cNvPr id="5130" name="Text Box 8"/>
          <p:cNvSpPr txBox="1"/>
          <p:nvPr/>
        </p:nvSpPr>
        <p:spPr>
          <a:xfrm>
            <a:off x="839788" y="696913"/>
            <a:ext cx="4462462" cy="3452812"/>
          </a:xfrm>
          <a:prstGeom prst="rect">
            <a:avLst/>
          </a:prstGeom>
          <a:solidFill>
            <a:srgbClr val="FFFFFF"/>
          </a:solidFill>
          <a:ln w="9360" cap="flat" cmpd="sng">
            <a:solidFill>
              <a:srgbClr val="000000"/>
            </a:solidFill>
            <a:prstDash val="solid"/>
            <a:miter/>
            <a:headEnd type="none" w="med" len="med"/>
            <a:tailEnd type="none" w="med" len="med"/>
          </a:ln>
        </p:spPr>
        <p:txBody>
          <a:bodyPr wrap="none" lIns="91428" tIns="45714" rIns="91428" bIns="45714" anchor="ctr" anchorCtr="0"/>
          <a:p>
            <a:pPr lvl="0" eaLnBrk="1" hangingPunct="1">
              <a:spcBef>
                <a:spcPct val="0"/>
              </a:spcBef>
            </a:pPr>
            <a:endParaRPr lang="ru-RU" altLang="ru-RU" sz="2400" b="1" dirty="0">
              <a:latin typeface="Arial" panose="020B0604020202020204" pitchFamily="34" charset="0"/>
              <a:ea typeface="Arial" panose="020B0604020202020204" pitchFamily="34" charset="0"/>
            </a:endParaRPr>
          </a:p>
        </p:txBody>
      </p:sp>
      <p:sp>
        <p:nvSpPr>
          <p:cNvPr id="5131" name="Rectangle 9"/>
          <p:cNvSpPr>
            <a:spLocks noGrp="1"/>
          </p:cNvSpPr>
          <p:nvPr>
            <p:ph type="body"/>
          </p:nvPr>
        </p:nvSpPr>
        <p:spPr>
          <a:xfrm>
            <a:off x="684213" y="4740275"/>
            <a:ext cx="5456237" cy="4568825"/>
          </a:xfrm>
          <a:ln/>
        </p:spPr>
        <p:txBody>
          <a:bodyPr wrap="none" lIns="91440" tIns="45720" rIns="91440" bIns="45720" anchor="ctr" anchorCtr="0"/>
          <a:p>
            <a:pPr lvl="0"/>
            <a:endParaRPr lang="ru-RU" alt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67525" y="457200"/>
            <a:ext cx="2058988" cy="56388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457200"/>
            <a:ext cx="6029325" cy="5638800"/>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113" y="457200"/>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1981200"/>
            <a:ext cx="3810000" cy="4114800"/>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Замещающая дата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685800" y="457200"/>
            <a:ext cx="8240713" cy="5638800"/>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3" name="Замещающая дата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4" name="Замещающий нижний колонтитул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5" name="Замещающий номер слайда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113" y="457200"/>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1981200"/>
            <a:ext cx="3810000" cy="4114800"/>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Содержимое 3"/>
          <p:cNvSpPr>
            <a:spLocks noGrp="1"/>
          </p:cNvSpPr>
          <p:nvPr>
            <p:ph sz="quarter" idx="2"/>
          </p:nvPr>
        </p:nvSpPr>
        <p:spPr>
          <a:xfrm>
            <a:off x="4648200" y="1981200"/>
            <a:ext cx="3810000" cy="1981200"/>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Содержимое 4"/>
          <p:cNvSpPr>
            <a:spLocks noGrp="1"/>
          </p:cNvSpPr>
          <p:nvPr>
            <p:ph sz="quarter" idx="3"/>
          </p:nvPr>
        </p:nvSpPr>
        <p:spPr>
          <a:xfrm>
            <a:off x="4648200" y="4114800"/>
            <a:ext cx="3810000" cy="1981200"/>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6" name="Замещающая дата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7" name="Замещающий нижний колонтитул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8" name="Замещающий номер слайда 7"/>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Замещающая дата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endParaRPr lang="ru-RU" smtClean="0"/>
          </a:p>
        </p:txBody>
      </p:sp>
      <p:sp>
        <p:nvSpPr>
          <p:cNvPr id="4" name="Замещающая дата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Замещающая дата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7" name="Замещающая дата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8" name="Замещающий нижний колонтитул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9" name="Замещающий номер слайда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Замещающая дата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4" name="Замещающий нижний колонтитул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5" name="Замещающий номер слайда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Замещающая дата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3" name="Замещающий нижний колонтитул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4" name="Замещающий номер слайда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Замещающая дата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ru-RU"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Замещающая дата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image" Target="../media/image2.png"/><Relationship Id="rId15" Type="http://schemas.openxmlformats.org/officeDocument/2006/relationships/image" Target="../media/image1.png"/><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2"/>
          <p:cNvGrpSpPr/>
          <p:nvPr/>
        </p:nvGrpSpPr>
        <p:grpSpPr>
          <a:xfrm>
            <a:off x="-23812" y="-141287"/>
            <a:ext cx="9167812" cy="6999287"/>
            <a:chOff x="-15" y="-89"/>
            <a:chExt cx="5775" cy="4409"/>
          </a:xfrm>
        </p:grpSpPr>
        <p:sp>
          <p:nvSpPr>
            <p:cNvPr id="1032" name="Rectangle 3"/>
            <p:cNvSpPr>
              <a:spLocks noChangeArrowheads="1"/>
            </p:cNvSpPr>
            <p:nvPr/>
          </p:nvSpPr>
          <p:spPr bwMode="ltGray">
            <a:xfrm>
              <a:off x="0" y="301"/>
              <a:ext cx="5760" cy="72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33" name="Rectangle 4" descr="Cacback"/>
            <p:cNvSpPr>
              <a:spLocks noChangeArrowheads="1"/>
            </p:cNvSpPr>
            <p:nvPr/>
          </p:nvSpPr>
          <p:spPr bwMode="ltGray">
            <a:xfrm>
              <a:off x="0" y="0"/>
              <a:ext cx="1119" cy="4320"/>
            </a:xfrm>
            <a:prstGeom prst="rect">
              <a:avLst/>
            </a:prstGeom>
            <a:blipFill dpi="0" rotWithShape="0">
              <a:blip r:embed="rId1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grpSp>
          <p:nvGrpSpPr>
            <p:cNvPr id="1034" name="Group 5"/>
            <p:cNvGrpSpPr/>
            <p:nvPr userDrawn="1"/>
          </p:nvGrpSpPr>
          <p:grpSpPr>
            <a:xfrm>
              <a:off x="-15" y="-89"/>
              <a:ext cx="5295" cy="785"/>
              <a:chOff x="20" y="-89"/>
              <a:chExt cx="5295" cy="785"/>
            </a:xfrm>
          </p:grpSpPr>
          <p:sp>
            <p:nvSpPr>
              <p:cNvPr id="1036" name="Freeform 6"/>
              <p:cNvSpPr/>
              <p:nvPr userDrawn="1"/>
            </p:nvSpPr>
            <p:spPr>
              <a:xfrm rot="-507431">
                <a:off x="20" y="524"/>
                <a:ext cx="1059" cy="172"/>
              </a:xfrm>
              <a:custGeom>
                <a:avLst/>
                <a:gdLst/>
                <a:ahLst/>
                <a:cxnLst>
                  <a:cxn ang="0">
                    <a:pos x="1059" y="0"/>
                  </a:cxn>
                  <a:cxn ang="0">
                    <a:pos x="147" y="144"/>
                  </a:cxn>
                  <a:cxn ang="0">
                    <a:pos x="177" y="171"/>
                  </a:cxn>
                  <a:cxn ang="0">
                    <a:pos x="1059" y="24"/>
                  </a:cxn>
                  <a:cxn ang="0">
                    <a:pos x="1059" y="0"/>
                  </a:cxn>
                </a:cxnLst>
                <a:pathLst>
                  <a:path w="1059" h="172">
                    <a:moveTo>
                      <a:pt x="1059" y="0"/>
                    </a:moveTo>
                    <a:cubicBezTo>
                      <a:pt x="543" y="45"/>
                      <a:pt x="291" y="112"/>
                      <a:pt x="147" y="144"/>
                    </a:cubicBezTo>
                    <a:cubicBezTo>
                      <a:pt x="0" y="172"/>
                      <a:pt x="153" y="147"/>
                      <a:pt x="177" y="171"/>
                    </a:cubicBezTo>
                    <a:cubicBezTo>
                      <a:pt x="329" y="151"/>
                      <a:pt x="339" y="99"/>
                      <a:pt x="1059" y="24"/>
                    </a:cubicBezTo>
                    <a:cubicBezTo>
                      <a:pt x="1059" y="24"/>
                      <a:pt x="1059" y="0"/>
                      <a:pt x="1059" y="0"/>
                    </a:cubicBezTo>
                    <a:close/>
                  </a:path>
                </a:pathLst>
              </a:custGeom>
              <a:gradFill rotWithShape="0">
                <a:gsLst>
                  <a:gs pos="0">
                    <a:schemeClr val="accent1">
                      <a:alpha val="100000"/>
                    </a:schemeClr>
                  </a:gs>
                  <a:gs pos="100000">
                    <a:schemeClr val="bg2">
                      <a:alpha val="100000"/>
                    </a:schemeClr>
                  </a:gs>
                </a:gsLst>
                <a:lin ang="0" scaled="1"/>
                <a:tileRect/>
              </a:gradFill>
              <a:ln w="9525">
                <a:noFill/>
              </a:ln>
            </p:spPr>
            <p:txBody>
              <a:bodyPr/>
              <a:p>
                <a:endParaRPr lang="ru-RU" altLang="en-US"/>
              </a:p>
            </p:txBody>
          </p:sp>
          <p:sp>
            <p:nvSpPr>
              <p:cNvPr id="1037" name="Freeform 7"/>
              <p:cNvSpPr/>
              <p:nvPr userDrawn="1"/>
            </p:nvSpPr>
            <p:spPr>
              <a:xfrm rot="-507431">
                <a:off x="1193" y="-89"/>
                <a:ext cx="4122" cy="630"/>
              </a:xfrm>
              <a:custGeom>
                <a:avLst/>
                <a:gdLst/>
                <a:ahLst/>
                <a:cxnLst>
                  <a:cxn ang="0">
                    <a:pos x="0" y="204"/>
                  </a:cxn>
                  <a:cxn ang="0">
                    <a:pos x="3544" y="348"/>
                  </a:cxn>
                  <a:cxn ang="0">
                    <a:pos x="3680" y="630"/>
                  </a:cxn>
                  <a:cxn ang="0">
                    <a:pos x="3616" y="624"/>
                  </a:cxn>
                  <a:cxn ang="0">
                    <a:pos x="3534" y="368"/>
                  </a:cxn>
                  <a:cxn ang="0">
                    <a:pos x="17" y="231"/>
                  </a:cxn>
                  <a:cxn ang="0">
                    <a:pos x="0" y="204"/>
                  </a:cxn>
                </a:cxnLst>
                <a:pathLst>
                  <a:path w="4122" h="630">
                    <a:moveTo>
                      <a:pt x="0" y="204"/>
                    </a:moveTo>
                    <a:cubicBezTo>
                      <a:pt x="255" y="198"/>
                      <a:pt x="1686" y="0"/>
                      <a:pt x="3544" y="348"/>
                    </a:cubicBezTo>
                    <a:cubicBezTo>
                      <a:pt x="4122" y="464"/>
                      <a:pt x="3754" y="614"/>
                      <a:pt x="3680" y="630"/>
                    </a:cubicBezTo>
                    <a:cubicBezTo>
                      <a:pt x="3680" y="630"/>
                      <a:pt x="3642" y="626"/>
                      <a:pt x="3616" y="624"/>
                    </a:cubicBezTo>
                    <a:cubicBezTo>
                      <a:pt x="3678" y="612"/>
                      <a:pt x="4118" y="488"/>
                      <a:pt x="3534" y="368"/>
                    </a:cubicBezTo>
                    <a:cubicBezTo>
                      <a:pt x="2029" y="98"/>
                      <a:pt x="696" y="156"/>
                      <a:pt x="17" y="231"/>
                    </a:cubicBezTo>
                    <a:cubicBezTo>
                      <a:pt x="17" y="231"/>
                      <a:pt x="0" y="204"/>
                      <a:pt x="0" y="204"/>
                    </a:cubicBezTo>
                    <a:close/>
                  </a:path>
                </a:pathLst>
              </a:custGeom>
              <a:solidFill>
                <a:schemeClr val="bg2">
                  <a:alpha val="100000"/>
                </a:schemeClr>
              </a:solidFill>
              <a:ln w="9525">
                <a:noFill/>
              </a:ln>
            </p:spPr>
            <p:txBody>
              <a:bodyPr/>
              <a:p>
                <a:endParaRPr lang="ru-RU" altLang="en-US"/>
              </a:p>
            </p:txBody>
          </p:sp>
          <p:grpSp>
            <p:nvGrpSpPr>
              <p:cNvPr id="1038" name="Group 8"/>
              <p:cNvGrpSpPr/>
              <p:nvPr userDrawn="1"/>
            </p:nvGrpSpPr>
            <p:grpSpPr>
              <a:xfrm>
                <a:off x="1033" y="326"/>
                <a:ext cx="192" cy="192"/>
                <a:chOff x="1033" y="326"/>
                <a:chExt cx="192" cy="192"/>
              </a:xfrm>
            </p:grpSpPr>
            <p:sp>
              <p:nvSpPr>
                <p:cNvPr id="1039" name="Oval 9"/>
                <p:cNvSpPr>
                  <a:spLocks noChangeArrowheads="1"/>
                </p:cNvSpPr>
                <p:nvPr/>
              </p:nvSpPr>
              <p:spPr bwMode="auto">
                <a:xfrm>
                  <a:off x="1033" y="326"/>
                  <a:ext cx="192" cy="192"/>
                </a:xfrm>
                <a:prstGeom prst="ellipse">
                  <a:avLst/>
                </a:prstGeom>
                <a:gradFill rotWithShape="0">
                  <a:gsLst>
                    <a:gs pos="0">
                      <a:schemeClr val="bg2"/>
                    </a:gs>
                    <a:gs pos="100000">
                      <a:srgbClr val="000000"/>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40" name="Oval 10"/>
                <p:cNvSpPr>
                  <a:spLocks noChangeArrowheads="1"/>
                </p:cNvSpPr>
                <p:nvPr/>
              </p:nvSpPr>
              <p:spPr bwMode="auto">
                <a:xfrm>
                  <a:off x="1129" y="377"/>
                  <a:ext cx="47" cy="48"/>
                </a:xfrm>
                <a:prstGeom prst="ellipse">
                  <a:avLst/>
                </a:prstGeom>
                <a:gradFill rotWithShape="0">
                  <a:gsLst>
                    <a:gs pos="0">
                      <a:srgbClr val="FFFFCC"/>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41" name="Oval 11"/>
                <p:cNvSpPr>
                  <a:spLocks noChangeArrowheads="1"/>
                </p:cNvSpPr>
                <p:nvPr/>
              </p:nvSpPr>
              <p:spPr bwMode="auto">
                <a:xfrm>
                  <a:off x="1063" y="350"/>
                  <a:ext cx="47" cy="48"/>
                </a:xfrm>
                <a:prstGeom prst="ellipse">
                  <a:avLst/>
                </a:prstGeom>
                <a:gradFill rotWithShape="0">
                  <a:gsLst>
                    <a:gs pos="0">
                      <a:srgbClr val="FFFFCC"/>
                    </a:gs>
                    <a:gs pos="100000">
                      <a:srgbClr val="000000"/>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42" name="Oval 12"/>
                <p:cNvSpPr>
                  <a:spLocks noChangeArrowheads="1"/>
                </p:cNvSpPr>
                <p:nvPr/>
              </p:nvSpPr>
              <p:spPr bwMode="auto">
                <a:xfrm>
                  <a:off x="1063" y="404"/>
                  <a:ext cx="47" cy="48"/>
                </a:xfrm>
                <a:prstGeom prst="ellipse">
                  <a:avLst/>
                </a:prstGeom>
                <a:gradFill rotWithShape="0">
                  <a:gsLst>
                    <a:gs pos="0">
                      <a:srgbClr val="FFFFCC"/>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43" name="Oval 13"/>
                <p:cNvSpPr>
                  <a:spLocks noChangeArrowheads="1"/>
                </p:cNvSpPr>
                <p:nvPr/>
              </p:nvSpPr>
              <p:spPr bwMode="auto">
                <a:xfrm>
                  <a:off x="1108" y="422"/>
                  <a:ext cx="47" cy="48"/>
                </a:xfrm>
                <a:prstGeom prst="ellipse">
                  <a:avLst/>
                </a:prstGeom>
                <a:gradFill rotWithShape="0">
                  <a:gsLst>
                    <a:gs pos="0">
                      <a:srgbClr val="FFFFCC"/>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44" name="Oval 14"/>
                <p:cNvSpPr>
                  <a:spLocks noChangeArrowheads="1"/>
                </p:cNvSpPr>
                <p:nvPr/>
              </p:nvSpPr>
              <p:spPr bwMode="auto">
                <a:xfrm>
                  <a:off x="1168" y="416"/>
                  <a:ext cx="47" cy="48"/>
                </a:xfrm>
                <a:prstGeom prst="ellipse">
                  <a:avLst/>
                </a:prstGeom>
                <a:gradFill rotWithShape="0">
                  <a:gsLst>
                    <a:gs pos="0">
                      <a:srgbClr val="FFFFCC"/>
                    </a:gs>
                    <a:gs pos="100000">
                      <a:srgbClr val="000000"/>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45" name="Oval 15"/>
                <p:cNvSpPr>
                  <a:spLocks noChangeArrowheads="1"/>
                </p:cNvSpPr>
                <p:nvPr/>
              </p:nvSpPr>
              <p:spPr bwMode="auto">
                <a:xfrm>
                  <a:off x="1120" y="461"/>
                  <a:ext cx="47" cy="48"/>
                </a:xfrm>
                <a:prstGeom prst="ellipse">
                  <a:avLst/>
                </a:prstGeom>
                <a:gradFill rotWithShape="0">
                  <a:gsLst>
                    <a:gs pos="0">
                      <a:srgbClr val="FFFFCC"/>
                    </a:gs>
                    <a:gs pos="100000">
                      <a:srgbClr val="000000"/>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46" name="Oval 16"/>
                <p:cNvSpPr>
                  <a:spLocks noChangeArrowheads="1"/>
                </p:cNvSpPr>
                <p:nvPr/>
              </p:nvSpPr>
              <p:spPr bwMode="auto">
                <a:xfrm>
                  <a:off x="1063" y="452"/>
                  <a:ext cx="47" cy="48"/>
                </a:xfrm>
                <a:prstGeom prst="ellipse">
                  <a:avLst/>
                </a:prstGeom>
                <a:gradFill rotWithShape="0">
                  <a:gsLst>
                    <a:gs pos="0">
                      <a:srgbClr val="FFFFCC"/>
                    </a:gs>
                    <a:gs pos="100000">
                      <a:srgbClr val="000000"/>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47" name="Oval 17"/>
                <p:cNvSpPr>
                  <a:spLocks noChangeArrowheads="1"/>
                </p:cNvSpPr>
                <p:nvPr/>
              </p:nvSpPr>
              <p:spPr bwMode="auto">
                <a:xfrm>
                  <a:off x="1117" y="329"/>
                  <a:ext cx="47" cy="48"/>
                </a:xfrm>
                <a:prstGeom prst="ellipse">
                  <a:avLst/>
                </a:prstGeom>
                <a:gradFill rotWithShape="0">
                  <a:gsLst>
                    <a:gs pos="0">
                      <a:srgbClr val="FFFFCC"/>
                    </a:gs>
                    <a:gs pos="100000">
                      <a:srgbClr val="000000"/>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grpSp>
        </p:grpSp>
        <p:sp>
          <p:nvSpPr>
            <p:cNvPr id="1035" name="Rectangle 18"/>
            <p:cNvSpPr>
              <a:spLocks noChangeArrowheads="1"/>
            </p:cNvSpPr>
            <p:nvPr/>
          </p:nvSpPr>
          <p:spPr bwMode="white">
            <a:xfrm>
              <a:off x="426" y="1185"/>
              <a:ext cx="701" cy="313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2400" b="1"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grpSp>
      <p:sp>
        <p:nvSpPr>
          <p:cNvPr id="1027" name="Rectangle 19"/>
          <p:cNvSpPr>
            <a:spLocks noGrp="1"/>
          </p:cNvSpPr>
          <p:nvPr>
            <p:ph type="title"/>
          </p:nvPr>
        </p:nvSpPr>
        <p:spPr>
          <a:xfrm>
            <a:off x="1154113" y="457200"/>
            <a:ext cx="7772400" cy="1143000"/>
          </a:xfrm>
          <a:prstGeom prst="rect">
            <a:avLst/>
          </a:prstGeom>
          <a:noFill/>
          <a:ln w="9525">
            <a:noFill/>
          </a:ln>
        </p:spPr>
        <p:txBody>
          <a:bodyPr anchor="ctr" anchorCtr="0"/>
          <a:p>
            <a:pPr lvl="0"/>
            <a:r>
              <a:rPr lang="ru-RU" altLang="ru-RU" dirty="0"/>
              <a:t>Образец заголовка</a:t>
            </a:r>
            <a:endParaRPr lang="ru-RU" altLang="ru-RU" dirty="0"/>
          </a:p>
        </p:txBody>
      </p:sp>
      <p:sp>
        <p:nvSpPr>
          <p:cNvPr id="1028" name="Rectangle 20"/>
          <p:cNvSpPr>
            <a:spLocks noGrp="1"/>
          </p:cNvSpPr>
          <p:nvPr>
            <p:ph type="body" idx="1"/>
          </p:nvPr>
        </p:nvSpPr>
        <p:spPr>
          <a:xfrm>
            <a:off x="685800" y="1981200"/>
            <a:ext cx="7772400" cy="4114800"/>
          </a:xfrm>
          <a:prstGeom prst="rect">
            <a:avLst/>
          </a:prstGeom>
          <a:noFill/>
          <a:ln w="9525">
            <a:noFill/>
          </a:ln>
        </p:spPr>
        <p:txBody>
          <a:bodyPr/>
          <a:p>
            <a:pPr lvl="0"/>
            <a:r>
              <a:rPr lang="ru-RU" altLang="ru-RU" dirty="0"/>
              <a:t>Образец текста</a:t>
            </a:r>
            <a:endParaRPr lang="ru-RU" altLang="ru-RU" dirty="0"/>
          </a:p>
          <a:p>
            <a:pPr lvl="1"/>
            <a:r>
              <a:rPr lang="ru-RU" altLang="ru-RU" dirty="0"/>
              <a:t>Второй уровень</a:t>
            </a:r>
            <a:endParaRPr lang="ru-RU" altLang="ru-RU" dirty="0"/>
          </a:p>
          <a:p>
            <a:pPr lvl="2"/>
            <a:r>
              <a:rPr lang="ru-RU" altLang="ru-RU" dirty="0"/>
              <a:t>Третий уровень</a:t>
            </a:r>
            <a:endParaRPr lang="ru-RU" altLang="ru-RU" dirty="0"/>
          </a:p>
          <a:p>
            <a:pPr lvl="3"/>
            <a:r>
              <a:rPr lang="ru-RU" altLang="ru-RU" dirty="0"/>
              <a:t>Четвертый уровень</a:t>
            </a:r>
            <a:endParaRPr lang="ru-RU" altLang="ru-RU" dirty="0"/>
          </a:p>
          <a:p>
            <a:pPr lvl="4"/>
            <a:r>
              <a:rPr lang="ru-RU" altLang="ru-RU" dirty="0"/>
              <a:t>Пятый уровень</a:t>
            </a:r>
            <a:endParaRPr lang="ru-RU" altLang="ru-RU" dirty="0"/>
          </a:p>
        </p:txBody>
      </p:sp>
      <p:sp>
        <p:nvSpPr>
          <p:cNvPr id="63509" name="Rectangle 21"/>
          <p:cNvSpPr>
            <a:spLocks noGrp="1" noChangeArrowheads="1"/>
          </p:cNvSpPr>
          <p:nvPr>
            <p:ph type="dt" sz="half" idx="2"/>
          </p:nvPr>
        </p:nvSpPr>
        <p:spPr bwMode="auto">
          <a:xfrm>
            <a:off x="685800" y="6248400"/>
            <a:ext cx="19050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b="0">
                <a:latin typeface="Arial Narrow" panose="020B060602020203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932AE9AA-6F15-4F76-BB27-16EE856189B9}" type="datetimeFigureOut">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3510" name="Rectangle 22"/>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b="0">
                <a:latin typeface="Arial Narrow" panose="020B060602020203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
        <p:nvSpPr>
          <p:cNvPr id="63511" name="Rectangle 23"/>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b="0" smtClean="0">
                <a:latin typeface="Arial Narrow" panose="020B0606020202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9A1AA271-8AD5-434A-8D48-12B94EAE8FB3}" type="slidenum">
              <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rPr>
            </a:fld>
            <a:endParaRPr kumimoji="0" lang="ru-RU" altLang="ru-RU" sz="1400" b="0" i="0" u="none" strike="noStrike" kern="1200" cap="none" spc="0" normalizeH="0" baseline="0" noProof="0">
              <a:ln>
                <a:noFill/>
              </a:ln>
              <a:solidFill>
                <a:schemeClr val="tx1"/>
              </a:solidFill>
              <a:effectLst/>
              <a:uLnTx/>
              <a:uFillTx/>
              <a:latin typeface="Arial Narrow" panose="020B060602020203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027"/>
                                        </p:tgtEl>
                                        <p:attrNameLst>
                                          <p:attrName>style.visibility</p:attrName>
                                        </p:attrNameLst>
                                      </p:cBhvr>
                                      <p:to>
                                        <p:strVal val="visible"/>
                                      </p:to>
                                    </p:set>
                                    <p:animEffect transition="in" filter="fade">
                                      <p:cBhvr>
                                        <p:cTn id="7" dur="1000">
                                          <p:stCondLst>
                                            <p:cond delay="0"/>
                                          </p:stCondLst>
                                        </p:cTn>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028">
                                            <p:txEl>
                                              <p:pRg st="0" end="0"/>
                                            </p:txEl>
                                          </p:spTgt>
                                        </p:tgtEl>
                                        <p:attrNameLst>
                                          <p:attrName>style.visibility</p:attrName>
                                        </p:attrNameLst>
                                      </p:cBhvr>
                                      <p:to>
                                        <p:strVal val="visible"/>
                                      </p:to>
                                    </p:set>
                                    <p:animEffect transition="in" filter="fade">
                                      <p:cBhvr>
                                        <p:cTn id="12" dur="500">
                                          <p:stCondLst>
                                            <p:cond delay="0"/>
                                          </p:stCondLst>
                                        </p:cTn>
                                        <p:tgtEl>
                                          <p:spTgt spid="1028">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1028">
                                            <p:txEl>
                                              <p:pRg st="1" end="1"/>
                                            </p:txEl>
                                          </p:spTgt>
                                        </p:tgtEl>
                                        <p:attrNameLst>
                                          <p:attrName>style.visibility</p:attrName>
                                        </p:attrNameLst>
                                      </p:cBhvr>
                                      <p:to>
                                        <p:strVal val="visible"/>
                                      </p:to>
                                    </p:set>
                                    <p:animEffect transition="in" filter="fade">
                                      <p:cBhvr>
                                        <p:cTn id="15" dur="500">
                                          <p:stCondLst>
                                            <p:cond delay="0"/>
                                          </p:stCondLst>
                                        </p:cTn>
                                        <p:tgtEl>
                                          <p:spTgt spid="1028">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1028">
                                            <p:txEl>
                                              <p:pRg st="2" end="2"/>
                                            </p:txEl>
                                          </p:spTgt>
                                        </p:tgtEl>
                                        <p:attrNameLst>
                                          <p:attrName>style.visibility</p:attrName>
                                        </p:attrNameLst>
                                      </p:cBhvr>
                                      <p:to>
                                        <p:strVal val="visible"/>
                                      </p:to>
                                    </p:set>
                                    <p:animEffect transition="in" filter="fade">
                                      <p:cBhvr>
                                        <p:cTn id="18" dur="500">
                                          <p:stCondLst>
                                            <p:cond delay="0"/>
                                          </p:stCondLst>
                                        </p:cTn>
                                        <p:tgtEl>
                                          <p:spTgt spid="1028">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1028">
                                            <p:txEl>
                                              <p:pRg st="3" end="3"/>
                                            </p:txEl>
                                          </p:spTgt>
                                        </p:tgtEl>
                                        <p:attrNameLst>
                                          <p:attrName>style.visibility</p:attrName>
                                        </p:attrNameLst>
                                      </p:cBhvr>
                                      <p:to>
                                        <p:strVal val="visible"/>
                                      </p:to>
                                    </p:set>
                                    <p:animEffect transition="in" filter="fade">
                                      <p:cBhvr>
                                        <p:cTn id="21" dur="500">
                                          <p:stCondLst>
                                            <p:cond delay="0"/>
                                          </p:stCondLst>
                                        </p:cTn>
                                        <p:tgtEl>
                                          <p:spTgt spid="1028">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1028">
                                            <p:txEl>
                                              <p:pRg st="4" end="4"/>
                                            </p:txEl>
                                          </p:spTgt>
                                        </p:tgtEl>
                                        <p:attrNameLst>
                                          <p:attrName>style.visibility</p:attrName>
                                        </p:attrNameLst>
                                      </p:cBhvr>
                                      <p:to>
                                        <p:strVal val="visible"/>
                                      </p:to>
                                    </p:set>
                                    <p:animEffect transition="in" filter="fade">
                                      <p:cBhvr>
                                        <p:cTn id="24" dur="500">
                                          <p:stCondLst>
                                            <p:cond delay="0"/>
                                          </p:stCondLst>
                                        </p:cTn>
                                        <p:tgtEl>
                                          <p:spTgt spid="10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p:bldP spid="1028"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childTnLst>
                </p:cTn>
              </p:par>
            </p:tnLst>
          </p:tmpl>
        </p:tmplLst>
      </p:bldP>
    </p:bld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Narrow" panose="020B0606020202030204" pitchFamily="34" charset="0"/>
        </a:defRPr>
      </a:lvl2pPr>
      <a:lvl3pPr algn="ctr" rtl="0" eaLnBrk="0" fontAlgn="base" hangingPunct="0">
        <a:spcBef>
          <a:spcPct val="0"/>
        </a:spcBef>
        <a:spcAft>
          <a:spcPct val="0"/>
        </a:spcAft>
        <a:defRPr sz="4400">
          <a:solidFill>
            <a:schemeClr val="tx2"/>
          </a:solidFill>
          <a:latin typeface="Arial Narrow" panose="020B0606020202030204" pitchFamily="34" charset="0"/>
        </a:defRPr>
      </a:lvl3pPr>
      <a:lvl4pPr algn="ctr" rtl="0" eaLnBrk="0" fontAlgn="base" hangingPunct="0">
        <a:spcBef>
          <a:spcPct val="0"/>
        </a:spcBef>
        <a:spcAft>
          <a:spcPct val="0"/>
        </a:spcAft>
        <a:defRPr sz="4400">
          <a:solidFill>
            <a:schemeClr val="tx2"/>
          </a:solidFill>
          <a:latin typeface="Arial Narrow" panose="020B0606020202030204" pitchFamily="34" charset="0"/>
        </a:defRPr>
      </a:lvl4pPr>
      <a:lvl5pPr algn="ctr" rtl="0" eaLnBrk="0" fontAlgn="base" hangingPunct="0">
        <a:spcBef>
          <a:spcPct val="0"/>
        </a:spcBef>
        <a:spcAft>
          <a:spcPct val="0"/>
        </a:spcAft>
        <a:defRPr sz="4400">
          <a:solidFill>
            <a:schemeClr val="tx2"/>
          </a:solidFill>
          <a:latin typeface="Arial Narrow" panose="020B0606020202030204" pitchFamily="34" charset="0"/>
        </a:defRPr>
      </a:lvl5pPr>
      <a:lvl6pPr marL="457200" algn="ctr" rtl="0" fontAlgn="base">
        <a:spcBef>
          <a:spcPct val="0"/>
        </a:spcBef>
        <a:spcAft>
          <a:spcPct val="0"/>
        </a:spcAft>
        <a:defRPr sz="4400">
          <a:solidFill>
            <a:schemeClr val="tx2"/>
          </a:solidFill>
          <a:latin typeface="Arial Narrow" panose="020B0606020202030204" pitchFamily="34" charset="0"/>
        </a:defRPr>
      </a:lvl6pPr>
      <a:lvl7pPr marL="914400" algn="ctr" rtl="0" fontAlgn="base">
        <a:spcBef>
          <a:spcPct val="0"/>
        </a:spcBef>
        <a:spcAft>
          <a:spcPct val="0"/>
        </a:spcAft>
        <a:defRPr sz="4400">
          <a:solidFill>
            <a:schemeClr val="tx2"/>
          </a:solidFill>
          <a:latin typeface="Arial Narrow" panose="020B0606020202030204" pitchFamily="34" charset="0"/>
        </a:defRPr>
      </a:lvl7pPr>
      <a:lvl8pPr marL="1371600" algn="ctr" rtl="0" fontAlgn="base">
        <a:spcBef>
          <a:spcPct val="0"/>
        </a:spcBef>
        <a:spcAft>
          <a:spcPct val="0"/>
        </a:spcAft>
        <a:defRPr sz="4400">
          <a:solidFill>
            <a:schemeClr val="tx2"/>
          </a:solidFill>
          <a:latin typeface="Arial Narrow" panose="020B0606020202030204" pitchFamily="34" charset="0"/>
        </a:defRPr>
      </a:lvl8pPr>
      <a:lvl9pPr marL="1828800" algn="ctr" rtl="0" fontAlgn="base">
        <a:spcBef>
          <a:spcPct val="0"/>
        </a:spcBef>
        <a:spcAft>
          <a:spcPct val="0"/>
        </a:spcAft>
        <a:defRPr sz="4400">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Blip>
          <a:blip r:embed="rId16"/>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4.xml"/><Relationship Id="rId2" Type="http://schemas.openxmlformats.org/officeDocument/2006/relationships/image" Target="../media/image2.png"/><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8.png"/><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8" name="Picture 7" descr="C:\Users\Stella.Ibraeva\Desktop\1_6310.jpg"/>
          <p:cNvPicPr>
            <a:picLocks noChangeAspect="1"/>
          </p:cNvPicPr>
          <p:nvPr/>
        </p:nvPicPr>
        <p:blipFill>
          <a:blip r:embed="rId1"/>
          <a:stretch>
            <a:fillRect/>
          </a:stretch>
        </p:blipFill>
        <p:spPr>
          <a:xfrm>
            <a:off x="2124075" y="4221163"/>
            <a:ext cx="4381500" cy="2087562"/>
          </a:xfrm>
          <a:prstGeom prst="rect">
            <a:avLst/>
          </a:prstGeom>
          <a:noFill/>
          <a:ln w="9525">
            <a:noFill/>
          </a:ln>
        </p:spPr>
      </p:pic>
      <p:sp>
        <p:nvSpPr>
          <p:cNvPr id="4099" name="Rectangle 6"/>
          <p:cNvSpPr/>
          <p:nvPr/>
        </p:nvSpPr>
        <p:spPr>
          <a:xfrm>
            <a:off x="827088" y="1989138"/>
            <a:ext cx="7416800" cy="830262"/>
          </a:xfrm>
          <a:prstGeom prst="rect">
            <a:avLst/>
          </a:prstGeom>
          <a:noFill/>
          <a:ln w="9525">
            <a:noFill/>
          </a:ln>
        </p:spPr>
        <p:txBody>
          <a:bodyPr>
            <a:spAutoFit/>
          </a:bodyPr>
          <a:lstStyle>
            <a:lvl1pPr marL="342900" indent="-342900" algn="l" rtl="0" eaLnBrk="0" fontAlgn="base" hangingPunct="0">
              <a:spcBef>
                <a:spcPct val="20000"/>
              </a:spcBef>
              <a:spcAft>
                <a:spcPct val="0"/>
              </a:spcAft>
              <a:buBlip>
                <a:blip r:embed="rId2"/>
              </a:buBlip>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r>
              <a:rPr lang="ru-RU" altLang="ru-RU" sz="4800" b="1" dirty="0">
                <a:solidFill>
                  <a:srgbClr val="002060"/>
                </a:solidFill>
                <a:latin typeface="Times New Roman" panose="02020603050405020304" pitchFamily="18" charset="0"/>
                <a:cs typeface="Times New Roman" panose="02020603050405020304" pitchFamily="18" charset="0"/>
              </a:rPr>
              <a:t>Қамқоршылық кеңес</a:t>
            </a:r>
            <a:endParaRPr lang="ru-RU" altLang="ru-RU" sz="4800" b="1" dirty="0">
              <a:solidFill>
                <a:srgbClr val="002060"/>
              </a:solidFill>
              <a:latin typeface="Times New Roman" panose="02020603050405020304" pitchFamily="18" charset="0"/>
              <a:ea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Прямоугольник 3"/>
          <p:cNvSpPr/>
          <p:nvPr/>
        </p:nvSpPr>
        <p:spPr>
          <a:xfrm>
            <a:off x="323850" y="1846263"/>
            <a:ext cx="8496300" cy="1754187"/>
          </a:xfrm>
          <a:prstGeom prst="rect">
            <a:avLst/>
          </a:prstGeom>
          <a:solidFill>
            <a:schemeClr val="bg1"/>
          </a:solidFill>
          <a:ln w="28575" cap="flat" cmpd="sng">
            <a:solidFill>
              <a:schemeClr val="accent1"/>
            </a:solidFill>
            <a:prstDash val="dashDot"/>
            <a:miter/>
            <a:headEnd type="none" w="med" len="med"/>
            <a:tailEnd type="none" w="med" len="med"/>
          </a:ln>
        </p:spPr>
        <p:txBody>
          <a:bodyPr>
            <a:spAutoFit/>
          </a:bodyPr>
          <a:lstStyle>
            <a:lvl1pPr marL="342900" indent="-342900" algn="l" rtl="0" eaLnBrk="0" fontAlgn="base" hangingPunct="0">
              <a:spcBef>
                <a:spcPct val="20000"/>
              </a:spcBef>
              <a:spcAft>
                <a:spcPct val="0"/>
              </a:spcAft>
              <a:buBlip>
                <a:blip r:embed="rId1"/>
              </a:buBlip>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a:spcBef>
                <a:spcPct val="0"/>
              </a:spcBef>
              <a:buNone/>
            </a:pPr>
            <a:r>
              <a:rPr lang="ru-RU" altLang="ru-RU" sz="1700" dirty="0">
                <a:latin typeface="Century Gothic" panose="020B0502020202020204" pitchFamily="34" charset="0"/>
              </a:rPr>
              <a:t> </a:t>
            </a:r>
            <a:r>
              <a:rPr lang="en-US" altLang="ru-RU" sz="1700" dirty="0">
                <a:latin typeface="Century Gothic" panose="020B0502020202020204" pitchFamily="34" charset="0"/>
              </a:rPr>
              <a:t>   </a:t>
            </a:r>
            <a:r>
              <a:rPr lang="en-US" altLang="ru-RU" sz="1800" b="1" dirty="0">
                <a:solidFill>
                  <a:srgbClr val="0070C0"/>
                </a:solidFill>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"Білім туралы" ҚР заңының 44-бабының 9-тармағы "Білім беру ұйымдарында алқалы басқару органдары. Білім беру ұйымын алқалы басқару нысандарымен білім беру ұйымының Кеңесі (Ғылыми кеңесі) болуы мүмкін, Қамқоршылық кеңес, педагогикалық, әдістемелік кеңестер және жұмысын ұйымдастырудың үлгілік қағидалары, оларды сайлау тәртібін қоса алғанда, білім беру саласындағы уәкілетті орган бекітеді"</a:t>
            </a:r>
            <a:endParaRPr lang="ru-RU" altLang="ru-RU" sz="1800" dirty="0">
              <a:latin typeface="Century Gothic" panose="020B0502020202020204" pitchFamily="34" charset="0"/>
            </a:endParaRPr>
          </a:p>
        </p:txBody>
      </p:sp>
      <p:sp>
        <p:nvSpPr>
          <p:cNvPr id="5" name="Прямоугольник 4"/>
          <p:cNvSpPr/>
          <p:nvPr/>
        </p:nvSpPr>
        <p:spPr>
          <a:xfrm>
            <a:off x="3046413" y="4292600"/>
            <a:ext cx="5761038" cy="1631950"/>
          </a:xfrm>
          <a:prstGeom prst="rect">
            <a:avLst/>
          </a:prstGeom>
          <a:solidFill>
            <a:schemeClr val="accent2">
              <a:lumMod val="20000"/>
              <a:lumOff val="80000"/>
            </a:schemeClr>
          </a:solidFill>
          <a:ln>
            <a:solidFill>
              <a:schemeClr val="accent1"/>
            </a:solidFill>
          </a:ln>
        </p:spPr>
        <p:txBody>
          <a:bodyPr>
            <a:spAutoFit/>
          </a:bodyPr>
          <a:p>
            <a:pPr algn="ctr">
              <a:buNone/>
            </a:pPr>
            <a:r>
              <a:rPr sz="2000" b="0" dirty="0">
                <a:latin typeface="Times New Roman" panose="02020603050405020304" pitchFamily="18" charset="0"/>
                <a:cs typeface="Times New Roman" panose="02020603050405020304" pitchFamily="18" charset="0"/>
              </a:rPr>
              <a:t> ҚР Білім және ғылым министрінің бұйрығы 2017 жылғы 27 шілдедегі № 355 "Қамқоршылық кеңестің жұмысын ұйымдастырудың үлгілік қағидаларын және оны білім беру ұйымдарында сайлау тәртібін бекіту туралы"</a:t>
            </a:r>
            <a:endParaRPr sz="2000" b="0" dirty="0">
              <a:latin typeface="Times New Roman" panose="02020603050405020304" pitchFamily="18" charset="0"/>
              <a:ea typeface="Times New Roman" panose="02020603050405020304" pitchFamily="18" charset="0"/>
            </a:endParaRPr>
          </a:p>
        </p:txBody>
      </p:sp>
      <p:sp>
        <p:nvSpPr>
          <p:cNvPr id="6" name="Заголовок 1"/>
          <p:cNvSpPr>
            <a:spLocks noGrp="1"/>
          </p:cNvSpPr>
          <p:nvPr>
            <p:ph type="title"/>
          </p:nvPr>
        </p:nvSpPr>
        <p:spPr>
          <a:xfrm>
            <a:off x="1079500" y="765175"/>
            <a:ext cx="8064500" cy="863600"/>
          </a:xfrm>
        </p:spPr>
        <p:txBody>
          <a:bodyPr vert="horz" wrap="square" lIns="91440" tIns="45720" rIns="91440" bIns="45720" numCol="1" anchor="t" anchorCtr="0" compatLnSpc="1"/>
          <a:p>
            <a:pPr algn="ctr">
              <a:buNone/>
            </a:pPr>
            <a:r>
              <a:rPr sz="2400" dirty="0">
                <a:solidFill>
                  <a:schemeClr val="bg1"/>
                </a:solidFill>
                <a:latin typeface="Times New Roman" panose="02020603050405020304" pitchFamily="18" charset="0"/>
                <a:ea typeface="+mj-ea"/>
                <a:cs typeface="Times New Roman" panose="02020603050405020304" pitchFamily="18" charset="0"/>
              </a:rPr>
              <a:t>НОРМАТИВТІК ҚҰҚЫҚТЫҚ АКТІЛЕР</a:t>
            </a:r>
            <a:endParaRPr lang="ru-RU" altLang="ru-RU" sz="3200" dirty="0">
              <a:solidFill>
                <a:schemeClr val="bg1"/>
              </a:solidFill>
              <a:latin typeface="Century Gothic" panose="020B0502020202020204" pitchFamily="34" charset="0"/>
              <a:ea typeface="+mj-ea"/>
              <a:cs typeface="+mj-cs"/>
            </a:endParaRPr>
          </a:p>
        </p:txBody>
      </p:sp>
      <p:pic>
        <p:nvPicPr>
          <p:cNvPr id="7173" name="Picture 2" descr="C:\Users\Stella.Ibraeva\Desktop\pravo11-250x212.jpg"/>
          <p:cNvPicPr>
            <a:picLocks noChangeAspect="1"/>
          </p:cNvPicPr>
          <p:nvPr/>
        </p:nvPicPr>
        <p:blipFill>
          <a:blip r:embed="rId2"/>
          <a:stretch>
            <a:fillRect/>
          </a:stretch>
        </p:blipFill>
        <p:spPr>
          <a:xfrm>
            <a:off x="323850" y="4521200"/>
            <a:ext cx="2381250" cy="2019300"/>
          </a:xfrm>
          <a:prstGeom prst="rect">
            <a:avLst/>
          </a:prstGeom>
          <a:noFill/>
          <a:ln w="9525">
            <a:noFill/>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Заголовок 1"/>
          <p:cNvSpPr>
            <a:spLocks noGrp="1"/>
          </p:cNvSpPr>
          <p:nvPr>
            <p:ph type="title"/>
          </p:nvPr>
        </p:nvSpPr>
        <p:spPr>
          <a:xfrm>
            <a:off x="1042988" y="836613"/>
            <a:ext cx="7715250" cy="647700"/>
          </a:xfrm>
          <a:ln/>
        </p:spPr>
        <p:txBody>
          <a:bodyPr vert="horz" wrap="square" lIns="91440" tIns="45720" rIns="91440" bIns="45720" anchor="ctr" anchorCtr="0"/>
          <a:p>
            <a:r>
              <a:rPr sz="3600" b="1" dirty="0">
                <a:solidFill>
                  <a:schemeClr val="bg1"/>
                </a:solidFill>
                <a:latin typeface="Times New Roman" panose="02020603050405020304" pitchFamily="18" charset="0"/>
                <a:cs typeface="Times New Roman" panose="02020603050405020304" pitchFamily="18" charset="0"/>
              </a:rPr>
              <a:t>Қамқоршылық кеңестің  мақсаты</a:t>
            </a:r>
            <a:endParaRPr lang="ru-RU" altLang="ru-RU" sz="3600" b="1" dirty="0">
              <a:solidFill>
                <a:schemeClr val="bg1"/>
              </a:solidFill>
              <a:latin typeface="Century Gothic" panose="020B0502020202020204" pitchFamily="34" charset="0"/>
              <a:ea typeface="Trebuchet MS" panose="020B0603020202020204" pitchFamily="34" charset="0"/>
            </a:endParaRPr>
          </a:p>
        </p:txBody>
      </p:sp>
      <p:sp>
        <p:nvSpPr>
          <p:cNvPr id="6147" name="Объект 2"/>
          <p:cNvSpPr>
            <a:spLocks noGrp="1"/>
          </p:cNvSpPr>
          <p:nvPr>
            <p:ph idx="1"/>
          </p:nvPr>
        </p:nvSpPr>
        <p:spPr>
          <a:xfrm>
            <a:off x="309563" y="1844675"/>
            <a:ext cx="8448675" cy="2376488"/>
          </a:xfrm>
          <a:solidFill>
            <a:schemeClr val="bg1">
              <a:alpha val="100000"/>
            </a:schemeClr>
          </a:solidFill>
          <a:ln>
            <a:solidFill>
              <a:schemeClr val="accent1">
                <a:alpha val="100000"/>
              </a:schemeClr>
            </a:solidFill>
            <a:miter lim="800000"/>
          </a:ln>
        </p:spPr>
        <p:txBody>
          <a:bodyPr vert="horz" wrap="square" lIns="91440" tIns="45720" rIns="91440" bIns="45720" anchor="t" anchorCtr="0"/>
          <a:p>
            <a:pPr marL="0" indent="0">
              <a:buNone/>
            </a:pPr>
            <a:r>
              <a:rPr sz="1800" b="1" dirty="0">
                <a:solidFill>
                  <a:srgbClr val="FF0000"/>
                </a:solidFill>
                <a:latin typeface="Times New Roman" panose="02020603050405020304" pitchFamily="18" charset="0"/>
                <a:cs typeface="Times New Roman" panose="02020603050405020304" pitchFamily="18" charset="0"/>
              </a:rPr>
              <a:t>Қамқоршылық кеңес </a:t>
            </a:r>
            <a:r>
              <a:rPr sz="1800" dirty="0">
                <a:latin typeface="Times New Roman" panose="02020603050405020304" pitchFamily="18" charset="0"/>
                <a:cs typeface="Times New Roman" panose="02020603050405020304" pitchFamily="18" charset="0"/>
              </a:rPr>
              <a:t>Қазақстан Республикасының Ұлттық қауіпсіздік органдарына, Қазақстан Республикасы Ішкі істер министрлігіне, Қазақстан Республикасы прокуратурасының, Қазақстан Республикасы Қорғаныс министрлігінің және Қазақстан Республикасы Денсаулық сақтау министрлігінің органдарына ведомстволық бағынысты әскери, арнаулы, медициналық және фармацевтикалық оқу орындарын, мемлекеттік емес білім беру ұйымдарын, сондай-ақ мемлекеттік коммерциялық емес білім беру ұйымдарын қоспағанда, білім беру ұйымдарында құрылады акционерлік қоғам.</a:t>
            </a:r>
            <a:br>
              <a:rPr sz="1800" dirty="0">
                <a:latin typeface="Times New Roman" panose="02020603050405020304" pitchFamily="18" charset="0"/>
                <a:cs typeface="Times New Roman" panose="02020603050405020304" pitchFamily="18" charset="0"/>
              </a:rPr>
            </a:br>
            <a:endParaRPr lang="ru-RU" altLang="ru-RU" sz="1800" dirty="0">
              <a:latin typeface="Century Gothic" panose="020B0502020202020204" pitchFamily="34" charset="0"/>
            </a:endParaRPr>
          </a:p>
        </p:txBody>
      </p:sp>
      <p:pic>
        <p:nvPicPr>
          <p:cNvPr id="6148" name="Picture 2" descr="C:\Users\Stella.Ibraeva\Desktop\images.jpg"/>
          <p:cNvPicPr>
            <a:picLocks noChangeAspect="1"/>
          </p:cNvPicPr>
          <p:nvPr/>
        </p:nvPicPr>
        <p:blipFill>
          <a:blip r:embed="rId1"/>
          <a:stretch>
            <a:fillRect/>
          </a:stretch>
        </p:blipFill>
        <p:spPr>
          <a:xfrm>
            <a:off x="250825" y="4797425"/>
            <a:ext cx="1917700" cy="1917700"/>
          </a:xfrm>
          <a:prstGeom prst="rect">
            <a:avLst/>
          </a:prstGeom>
          <a:noFill/>
          <a:ln w="9525">
            <a:noFill/>
          </a:ln>
        </p:spPr>
      </p:pic>
      <p:sp>
        <p:nvSpPr>
          <p:cNvPr id="6149" name="Прямоугольник 2"/>
          <p:cNvSpPr/>
          <p:nvPr/>
        </p:nvSpPr>
        <p:spPr>
          <a:xfrm>
            <a:off x="2427288" y="4706938"/>
            <a:ext cx="6724650" cy="1476375"/>
          </a:xfrm>
          <a:prstGeom prst="rect">
            <a:avLst/>
          </a:prstGeom>
          <a:noFill/>
          <a:ln w="9525">
            <a:noFill/>
          </a:ln>
        </p:spPr>
        <p:txBody>
          <a:bodyPr>
            <a:spAutoFit/>
          </a:bodyPr>
          <a:p>
            <a:r>
              <a:rPr sz="1800" b="0" dirty="0">
                <a:latin typeface="Times New Roman" panose="02020603050405020304" pitchFamily="18" charset="0"/>
                <a:cs typeface="Times New Roman" panose="02020603050405020304" pitchFamily="18" charset="0"/>
              </a:rPr>
              <a:t>Қамқоршылық кеңес білім беру ұйымының әкімшілігімен, ата-аналар комитетімен, жергілікті атқарушы органдармен, мүдделі мемлекеттік органдармен және өзге де жеке және/немесе заңды тұлғалармен өзара іс-қимыл жасайды.</a:t>
            </a:r>
            <a:br>
              <a:rPr sz="1800" b="0" dirty="0">
                <a:latin typeface="Times New Roman" panose="02020603050405020304" pitchFamily="18" charset="0"/>
                <a:cs typeface="Times New Roman" panose="02020603050405020304" pitchFamily="18" charset="0"/>
              </a:rPr>
            </a:br>
            <a:endParaRPr sz="1800" b="0" dirty="0">
              <a:latin typeface="Arial" panose="020B06040202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Прямоугольник 3"/>
          <p:cNvSpPr/>
          <p:nvPr/>
        </p:nvSpPr>
        <p:spPr>
          <a:xfrm>
            <a:off x="277813" y="1841500"/>
            <a:ext cx="5532438" cy="3046413"/>
          </a:xfrm>
          <a:prstGeom prst="rect">
            <a:avLst/>
          </a:prstGeom>
          <a:solidFill>
            <a:schemeClr val="accent2">
              <a:lumMod val="20000"/>
              <a:lumOff val="80000"/>
            </a:schemeClr>
          </a:solidFill>
          <a:ln>
            <a:solidFill>
              <a:schemeClr val="accent1"/>
            </a:solidFill>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Қамқоршылар</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Кеңесі</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өзара</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әрекеттеседі</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endPar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endParaRPr>
          </a:p>
          <a:p>
            <a:pPr marL="342900" marR="0" lvl="0" indent="-342900" algn="ctr" defTabSz="914400" rtl="0" eaLnBrk="0" fontAlgn="base" latinLnBrk="0" hangingPunct="0">
              <a:lnSpc>
                <a:spcPct val="100000"/>
              </a:lnSpc>
              <a:spcBef>
                <a:spcPct val="0"/>
              </a:spcBef>
              <a:spcAft>
                <a:spcPct val="0"/>
              </a:spcAft>
              <a:buClrTx/>
              <a:buSzTx/>
              <a:buFontTx/>
              <a:buChar char="-"/>
              <a:defRPr/>
            </a:pPr>
            <a:r>
              <a:rPr kumimoji="0" lang="ru-RU" sz="24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mn-cs"/>
              </a:rPr>
              <a:t>білім</a:t>
            </a:r>
            <a:r>
              <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беру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ұйымының</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mn-cs"/>
              </a:rPr>
              <a:t>әкімшілігі</a:t>
            </a:r>
            <a:r>
              <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rPr>
              <a:t>;</a:t>
            </a:r>
            <a:endPar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a:p>
            <a:pPr marL="342900" marR="0" lvl="0" indent="-342900" algn="ctr" defTabSz="914400" rtl="0" eaLnBrk="0" fontAlgn="base" latinLnBrk="0" hangingPunct="0">
              <a:lnSpc>
                <a:spcPct val="100000"/>
              </a:lnSpc>
              <a:spcBef>
                <a:spcPct val="0"/>
              </a:spcBef>
              <a:spcAft>
                <a:spcPct val="0"/>
              </a:spcAft>
              <a:buClrTx/>
              <a:buSzTx/>
              <a:buFontTx/>
              <a:buChar char="-"/>
              <a:defRPr/>
            </a:pPr>
            <a:r>
              <a:rPr kumimoji="0" lang="ru-RU" sz="24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mn-cs"/>
              </a:rPr>
              <a:t>ата-аналар</a:t>
            </a:r>
            <a:r>
              <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mn-cs"/>
              </a:rPr>
              <a:t>комитеті</a:t>
            </a:r>
            <a:r>
              <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rPr>
              <a:t>;</a:t>
            </a:r>
            <a:endPar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endParaRPr>
          </a:p>
          <a:p>
            <a:pPr marL="342900" marR="0" lvl="0" indent="-342900" algn="ctr" defTabSz="914400" rtl="0" eaLnBrk="0" fontAlgn="base" latinLnBrk="0" hangingPunct="0">
              <a:lnSpc>
                <a:spcPct val="100000"/>
              </a:lnSpc>
              <a:spcBef>
                <a:spcPct val="0"/>
              </a:spcBef>
              <a:spcAft>
                <a:spcPct val="0"/>
              </a:spcAft>
              <a:buClrTx/>
              <a:buSzTx/>
              <a:buFontTx/>
              <a:buChar char="-"/>
              <a:defRPr/>
            </a:pPr>
            <a:r>
              <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mn-cs"/>
              </a:rPr>
              <a:t>жергілікті</a:t>
            </a:r>
            <a:r>
              <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атқарушы</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mn-cs"/>
              </a:rPr>
              <a:t>органдар</a:t>
            </a:r>
            <a:r>
              <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rPr>
              <a:t>;</a:t>
            </a:r>
            <a:endPar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endParaRPr>
          </a:p>
          <a:p>
            <a:pPr marL="342900" marR="0" lvl="0" indent="-342900" algn="ctr" defTabSz="914400" rtl="0" eaLnBrk="0" fontAlgn="base" latinLnBrk="0" hangingPunct="0">
              <a:lnSpc>
                <a:spcPct val="100000"/>
              </a:lnSpc>
              <a:spcBef>
                <a:spcPct val="0"/>
              </a:spcBef>
              <a:spcAft>
                <a:spcPct val="0"/>
              </a:spcAft>
              <a:buClrTx/>
              <a:buSzTx/>
              <a:buFontTx/>
              <a:buChar char="-"/>
              <a:defRPr/>
            </a:pPr>
            <a:r>
              <a:rPr kumimoji="0" lang="ru-RU" sz="24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мүдделі</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мемлекеттік</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органдар</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өзге</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жеке</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және</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 </a:t>
            </a:r>
            <a:r>
              <a:rPr kumimoji="0" lang="ru-RU" sz="2400" b="0" i="0" u="none" strike="noStrike" kern="1200" cap="none" spc="0" normalizeH="0" baseline="0" noProof="0" dirty="0" err="1">
                <a:ln>
                  <a:noFill/>
                </a:ln>
                <a:solidFill>
                  <a:schemeClr val="tx1"/>
                </a:solidFill>
                <a:effectLst/>
                <a:uLnTx/>
                <a:uFillTx/>
                <a:latin typeface="Arial" panose="020B0604020202020204" pitchFamily="34" charset="0"/>
                <a:ea typeface="+mn-ea"/>
                <a:cs typeface="+mn-cs"/>
              </a:rPr>
              <a:t>немесе</a:t>
            </a:r>
            <a:r>
              <a:rPr kumimoji="0" lang="ru-RU" sz="24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 </a:t>
            </a:r>
            <a:r>
              <a:rPr kumimoji="0" lang="ru-RU" sz="24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mn-cs"/>
              </a:rPr>
              <a:t>заңды</a:t>
            </a:r>
            <a:endParaRPr kumimoji="0" lang="ru-RU" sz="19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endParaRPr>
          </a:p>
        </p:txBody>
      </p:sp>
      <p:sp>
        <p:nvSpPr>
          <p:cNvPr id="8195" name="Прямоугольник 5"/>
          <p:cNvSpPr/>
          <p:nvPr/>
        </p:nvSpPr>
        <p:spPr>
          <a:xfrm>
            <a:off x="6156325" y="1863725"/>
            <a:ext cx="2665413" cy="1878013"/>
          </a:xfrm>
          <a:prstGeom prst="rect">
            <a:avLst/>
          </a:prstGeom>
          <a:noFill/>
          <a:ln w="28575" cap="flat" cmpd="sng">
            <a:solidFill>
              <a:schemeClr val="accent1"/>
            </a:solidFill>
            <a:prstDash val="dashDot"/>
            <a:miter/>
            <a:headEnd type="none" w="med" len="med"/>
            <a:tailEnd type="none" w="med" len="med"/>
          </a:ln>
        </p:spPr>
        <p:txBody>
          <a:bodyPr>
            <a:spAutoFit/>
          </a:bodyPr>
          <a:lstStyle>
            <a:lvl1pPr marL="342900" indent="-342900" algn="l" rtl="0" eaLnBrk="0" fontAlgn="base" hangingPunct="0">
              <a:spcBef>
                <a:spcPct val="20000"/>
              </a:spcBef>
              <a:spcAft>
                <a:spcPct val="0"/>
              </a:spcAft>
              <a:buBlip>
                <a:blip r:embed="rId1"/>
              </a:buBlip>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a:spcBef>
                <a:spcPct val="0"/>
              </a:spcBef>
              <a:buNone/>
            </a:pPr>
            <a:endParaRPr lang="" altLang="ru-RU" sz="2000" dirty="0">
              <a:latin typeface="Century Gothic" panose="020B0502020202020204" pitchFamily="34" charset="0"/>
            </a:endParaRPr>
          </a:p>
          <a:p>
            <a:pPr marL="0" lvl="0" indent="0" algn="ctr">
              <a:spcBef>
                <a:spcPct val="0"/>
              </a:spcBef>
              <a:buNone/>
            </a:pPr>
            <a:r>
              <a:rPr sz="2400" dirty="0">
                <a:latin typeface="Times New Roman" panose="02020603050405020304" pitchFamily="18" charset="0"/>
                <a:cs typeface="Times New Roman" panose="02020603050405020304" pitchFamily="18" charset="0"/>
              </a:rPr>
              <a:t>Қамқоршылар Кеңесі білім беру ұйымдарында құрылады</a:t>
            </a:r>
            <a:endParaRPr lang="ru-RU" altLang="ru-RU" sz="2400" b="1" dirty="0">
              <a:solidFill>
                <a:srgbClr val="0070C0"/>
              </a:solidFill>
              <a:latin typeface="Times New Roman" panose="02020603050405020304" pitchFamily="18" charset="0"/>
              <a:ea typeface="Times New Roman" panose="02020603050405020304" pitchFamily="18" charset="0"/>
            </a:endParaRPr>
          </a:p>
        </p:txBody>
      </p:sp>
      <p:sp>
        <p:nvSpPr>
          <p:cNvPr id="7" name="Заголовок 1"/>
          <p:cNvSpPr>
            <a:spLocks noGrp="1"/>
          </p:cNvSpPr>
          <p:nvPr>
            <p:ph type="title"/>
          </p:nvPr>
        </p:nvSpPr>
        <p:spPr>
          <a:xfrm>
            <a:off x="723900" y="669925"/>
            <a:ext cx="8066088" cy="1198563"/>
          </a:xfrm>
        </p:spPr>
        <p:txBody>
          <a:bodyPr vert="horz" wrap="square" lIns="91440" tIns="45720" rIns="91440" bIns="45720" numCol="1" anchor="t" anchorCtr="0" compatLnSpc="1"/>
          <a:p>
            <a:pPr algn="ctr">
              <a:buNone/>
            </a:pPr>
            <a:r>
              <a:rPr sz="3200" b="0" dirty="0">
                <a:solidFill>
                  <a:schemeClr val="bg1"/>
                </a:solidFill>
                <a:latin typeface="Times New Roman" panose="02020603050405020304" pitchFamily="18" charset="0"/>
                <a:ea typeface="+mj-ea"/>
                <a:cs typeface="Times New Roman" panose="02020603050405020304" pitchFamily="18" charset="0"/>
              </a:rPr>
              <a:t>ҚАМҚОРШЫЛЫҚ КЕҢЕСТІҢ ӨЗАРА </a:t>
            </a:r>
            <a:br>
              <a:rPr sz="3200" b="0" dirty="0">
                <a:solidFill>
                  <a:schemeClr val="bg1"/>
                </a:solidFill>
                <a:latin typeface="Times New Roman" panose="02020603050405020304" pitchFamily="18" charset="0"/>
                <a:ea typeface="+mj-ea"/>
                <a:cs typeface="Times New Roman" panose="02020603050405020304" pitchFamily="18" charset="0"/>
              </a:rPr>
            </a:br>
            <a:r>
              <a:rPr sz="3200" b="0" dirty="0">
                <a:solidFill>
                  <a:schemeClr val="bg1"/>
                </a:solidFill>
                <a:latin typeface="Times New Roman" panose="02020603050405020304" pitchFamily="18" charset="0"/>
                <a:ea typeface="+mj-ea"/>
                <a:cs typeface="Times New Roman" panose="02020603050405020304" pitchFamily="18" charset="0"/>
              </a:rPr>
              <a:t>ІС-ӘРЕКЕТТЕРІ</a:t>
            </a:r>
            <a:endParaRPr sz="3200" dirty="0">
              <a:solidFill>
                <a:schemeClr val="bg1"/>
              </a:solidFill>
              <a:latin typeface="Times New Roman" panose="02020603050405020304" pitchFamily="18" charset="0"/>
              <a:ea typeface="Times New Roman" panose="02020603050405020304" pitchFamily="18" charset="0"/>
              <a:cs typeface="+mj-cs"/>
            </a:endParaRPr>
          </a:p>
        </p:txBody>
      </p:sp>
      <p:pic>
        <p:nvPicPr>
          <p:cNvPr id="8197" name="Picture 2" descr="C:\Users\Stella.Ibraeva\Desktop\about.png"/>
          <p:cNvPicPr>
            <a:picLocks noChangeAspect="1"/>
          </p:cNvPicPr>
          <p:nvPr/>
        </p:nvPicPr>
        <p:blipFill>
          <a:blip r:embed="rId2"/>
          <a:stretch>
            <a:fillRect/>
          </a:stretch>
        </p:blipFill>
        <p:spPr>
          <a:xfrm>
            <a:off x="5916613" y="4408488"/>
            <a:ext cx="3117850" cy="1911350"/>
          </a:xfrm>
          <a:prstGeom prst="rect">
            <a:avLst/>
          </a:prstGeom>
          <a:noFill/>
          <a:ln w="9525">
            <a:noFill/>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Прямоугольник 3"/>
          <p:cNvSpPr/>
          <p:nvPr/>
        </p:nvSpPr>
        <p:spPr>
          <a:xfrm>
            <a:off x="503238" y="1768475"/>
            <a:ext cx="4265612" cy="1323975"/>
          </a:xfrm>
          <a:prstGeom prst="rect">
            <a:avLst/>
          </a:prstGeom>
          <a:solidFill>
            <a:schemeClr val="bg1"/>
          </a:solidFill>
          <a:ln w="28575" cap="flat" cmpd="sng">
            <a:solidFill>
              <a:schemeClr val="accent1"/>
            </a:solidFill>
            <a:prstDash val="dashDot"/>
            <a:miter/>
            <a:headEnd type="none" w="med" len="med"/>
            <a:tailEnd type="none" w="med" len="med"/>
          </a:ln>
        </p:spPr>
        <p:txBody>
          <a:bodyPr>
            <a:spAutoFit/>
          </a:bodyPr>
          <a:lstStyle>
            <a:lvl1pPr marL="342900" indent="-342900" algn="l" rtl="0" eaLnBrk="0" fontAlgn="base" hangingPunct="0">
              <a:spcBef>
                <a:spcPct val="20000"/>
              </a:spcBef>
              <a:spcAft>
                <a:spcPct val="0"/>
              </a:spcAft>
              <a:buBlip>
                <a:blip r:embed="rId1"/>
              </a:buBlip>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a:spcBef>
                <a:spcPct val="0"/>
              </a:spcBef>
              <a:buNone/>
            </a:pPr>
            <a:r>
              <a:rPr sz="1600" b="1" dirty="0">
                <a:latin typeface="Times New Roman" panose="02020603050405020304" pitchFamily="18" charset="0"/>
                <a:cs typeface="Times New Roman" panose="02020603050405020304" pitchFamily="18" charset="0"/>
              </a:rPr>
              <a:t>Қамқоршылық кеңес мүшелерінің саны тақ болып табылады және бір-бірімен және осы білім беру ұйымының басшысымен тығыз қарым-қатынаста және қасиетте болмайтын кемінде </a:t>
            </a:r>
            <a:r>
              <a:rPr sz="1600" b="1" dirty="0">
                <a:solidFill>
                  <a:srgbClr val="C00000"/>
                </a:solidFill>
                <a:latin typeface="Times New Roman" panose="02020603050405020304" pitchFamily="18" charset="0"/>
                <a:cs typeface="Times New Roman" panose="02020603050405020304" pitchFamily="18" charset="0"/>
              </a:rPr>
              <a:t>тоғыз адамды құрайды</a:t>
            </a:r>
            <a:r>
              <a:rPr sz="1600" b="1" dirty="0">
                <a:latin typeface="Times New Roman" panose="02020603050405020304" pitchFamily="18" charset="0"/>
                <a:cs typeface="Times New Roman" panose="02020603050405020304" pitchFamily="18" charset="0"/>
              </a:rPr>
              <a:t>. </a:t>
            </a:r>
            <a:endParaRPr lang="ru-RU" altLang="ru-RU" sz="1600" b="1" dirty="0">
              <a:latin typeface="Times New Roman" panose="02020603050405020304" pitchFamily="18" charset="0"/>
              <a:ea typeface="Times New Roman" panose="02020603050405020304" pitchFamily="18" charset="0"/>
            </a:endParaRPr>
          </a:p>
        </p:txBody>
      </p:sp>
      <p:sp>
        <p:nvSpPr>
          <p:cNvPr id="5" name="Заголовок 1"/>
          <p:cNvSpPr>
            <a:spLocks noGrp="1"/>
          </p:cNvSpPr>
          <p:nvPr>
            <p:ph type="title"/>
          </p:nvPr>
        </p:nvSpPr>
        <p:spPr>
          <a:xfrm>
            <a:off x="1149350" y="893763"/>
            <a:ext cx="7807325" cy="1184275"/>
          </a:xfrm>
        </p:spPr>
        <p:txBody>
          <a:bodyPr vert="horz" wrap="square" lIns="91440" tIns="45720" rIns="91440" bIns="45720" numCol="1" anchor="t" anchorCtr="0" compatLnSpc="1"/>
          <a:p>
            <a:pPr algn="ctr">
              <a:buNone/>
            </a:pPr>
            <a:r>
              <a:rPr sz="3200" dirty="0">
                <a:solidFill>
                  <a:schemeClr val="bg1"/>
                </a:solidFill>
                <a:latin typeface="Times New Roman" panose="02020603050405020304" pitchFamily="18" charset="0"/>
                <a:ea typeface="+mj-ea"/>
                <a:cs typeface="Times New Roman" panose="02020603050405020304" pitchFamily="18" charset="0"/>
              </a:rPr>
              <a:t>ҚАМҚОРШЫЛЫҚ КЕҢЕС ҚҰРАМЫ</a:t>
            </a:r>
            <a:endParaRPr lang="ru-RU" altLang="ru-RU" sz="3200" dirty="0">
              <a:solidFill>
                <a:schemeClr val="bg1"/>
              </a:solidFill>
              <a:latin typeface="Century Gothic" panose="020B0502020202020204" pitchFamily="34" charset="0"/>
              <a:ea typeface="+mj-ea"/>
              <a:cs typeface="+mj-cs"/>
            </a:endParaRPr>
          </a:p>
        </p:txBody>
      </p:sp>
      <p:sp>
        <p:nvSpPr>
          <p:cNvPr id="6" name="Прямоугольник 5"/>
          <p:cNvSpPr/>
          <p:nvPr/>
        </p:nvSpPr>
        <p:spPr>
          <a:xfrm>
            <a:off x="5003800" y="1844675"/>
            <a:ext cx="3952875" cy="4094163"/>
          </a:xfrm>
          <a:prstGeom prst="rect">
            <a:avLst/>
          </a:prstGeom>
          <a:solidFill>
            <a:schemeClr val="accent2">
              <a:lumMod val="20000"/>
              <a:lumOff val="80000"/>
            </a:schemeClr>
          </a:solidFill>
          <a:ln>
            <a:solidFill>
              <a:schemeClr val="accent1"/>
            </a:solidFill>
          </a:ln>
        </p:spPr>
        <p:txBody>
          <a:bodyPr>
            <a:spAutoFit/>
          </a:bodyPr>
          <a:p>
            <a:pPr algn="ctr">
              <a:buNone/>
            </a:pPr>
            <a:r>
              <a:rPr sz="2000" dirty="0">
                <a:latin typeface="Times New Roman" panose="02020603050405020304" pitchFamily="18" charset="0"/>
                <a:cs typeface="Times New Roman" panose="02020603050405020304" pitchFamily="18" charset="0"/>
              </a:rPr>
              <a:t>Қамқоршылық кеңес мүшелерінің өкілеттік мерзімі үш жылды құрайды. Қамқоршылық кеңестің мүшелері осы білім беру ұйымы қызметкерлерінің штатына кірмейді.</a:t>
            </a:r>
            <a:br>
              <a:rPr sz="2000" dirty="0">
                <a:latin typeface="Times New Roman" panose="02020603050405020304" pitchFamily="18" charset="0"/>
                <a:cs typeface="Times New Roman" panose="02020603050405020304" pitchFamily="18" charset="0"/>
              </a:rPr>
            </a:br>
            <a:r>
              <a:rPr sz="2000" dirty="0">
                <a:latin typeface="Times New Roman" panose="02020603050405020304" pitchFamily="18" charset="0"/>
                <a:cs typeface="Times New Roman" panose="02020603050405020304" pitchFamily="18" charset="0"/>
              </a:rPr>
              <a:t>Тірек мектепте (ресурстық орталықта) құрылған Қамқоршылық кеңестің өкілеттіктері оған бекітілген шағын жинақталған мектептерге де қолданылады.</a:t>
            </a:r>
            <a:endParaRPr sz="2000" dirty="0">
              <a:latin typeface="Times New Roman" panose="02020603050405020304" pitchFamily="18" charset="0"/>
              <a:ea typeface="Times New Roman" panose="02020603050405020304" pitchFamily="18" charset="0"/>
            </a:endParaRPr>
          </a:p>
        </p:txBody>
      </p:sp>
      <p:sp>
        <p:nvSpPr>
          <p:cNvPr id="10245" name="Прямоугольник 6"/>
          <p:cNvSpPr/>
          <p:nvPr/>
        </p:nvSpPr>
        <p:spPr>
          <a:xfrm>
            <a:off x="277813" y="5086350"/>
            <a:ext cx="4256087" cy="1630363"/>
          </a:xfrm>
          <a:prstGeom prst="rect">
            <a:avLst/>
          </a:prstGeom>
          <a:solidFill>
            <a:schemeClr val="bg1"/>
          </a:solidFill>
          <a:ln w="28575" cap="flat" cmpd="sng">
            <a:solidFill>
              <a:schemeClr val="accent1"/>
            </a:solidFill>
            <a:prstDash val="dashDot"/>
            <a:miter/>
            <a:headEnd type="none" w="med" len="med"/>
            <a:tailEnd type="none" w="med" len="med"/>
          </a:ln>
        </p:spPr>
        <p:txBody>
          <a:bodyPr>
            <a:spAutoFit/>
          </a:bodyPr>
          <a:lstStyle>
            <a:lvl1pPr marL="342900" indent="-342900" algn="l" rtl="0" eaLnBrk="0" fontAlgn="base" hangingPunct="0">
              <a:spcBef>
                <a:spcPct val="20000"/>
              </a:spcBef>
              <a:spcAft>
                <a:spcPct val="0"/>
              </a:spcAft>
              <a:buBlip>
                <a:blip r:embed="rId1"/>
              </a:buBlip>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a:spcBef>
                <a:spcPct val="0"/>
              </a:spcBef>
              <a:buNone/>
            </a:pPr>
            <a:r>
              <a:rPr sz="2000" b="1" dirty="0">
                <a:latin typeface="Times New Roman" panose="02020603050405020304" pitchFamily="18" charset="0"/>
                <a:cs typeface="Times New Roman" panose="02020603050405020304" pitchFamily="18" charset="0"/>
              </a:rPr>
              <a:t>Мемлекеттік органдардың өкілдері болып табылатын Қамқоршылық кеңес мүшелерінің саны </a:t>
            </a:r>
            <a:r>
              <a:rPr sz="2000" b="1" dirty="0">
                <a:solidFill>
                  <a:srgbClr val="C00000"/>
                </a:solidFill>
                <a:latin typeface="Times New Roman" panose="02020603050405020304" pitchFamily="18" charset="0"/>
                <a:cs typeface="Times New Roman" panose="02020603050405020304" pitchFamily="18" charset="0"/>
              </a:rPr>
              <a:t>үш адамнан аспайды.</a:t>
            </a:r>
            <a:br>
              <a:rPr sz="2000" b="1" dirty="0">
                <a:latin typeface="Times New Roman" panose="02020603050405020304" pitchFamily="18" charset="0"/>
                <a:cs typeface="Times New Roman" panose="02020603050405020304" pitchFamily="18" charset="0"/>
              </a:rPr>
            </a:br>
            <a:r>
              <a:rPr sz="2000" b="1" dirty="0">
                <a:latin typeface="Times New Roman" panose="02020603050405020304" pitchFamily="18" charset="0"/>
                <a:cs typeface="Times New Roman" panose="02020603050405020304" pitchFamily="18" charset="0"/>
              </a:rPr>
              <a:t> </a:t>
            </a:r>
            <a:endParaRPr lang="ru-RU" altLang="ru-RU" sz="2000" b="1" i="1" dirty="0">
              <a:solidFill>
                <a:srgbClr val="C00000"/>
              </a:solidFill>
              <a:latin typeface="Times New Roman" panose="02020603050405020304" pitchFamily="18" charset="0"/>
              <a:ea typeface="Times New Roman" panose="02020603050405020304" pitchFamily="18" charset="0"/>
            </a:endParaRPr>
          </a:p>
        </p:txBody>
      </p:sp>
      <p:pic>
        <p:nvPicPr>
          <p:cNvPr id="10246" name="Picture 2" descr="C:\Users\Stella.Ibraeva\Desktop\Basic-Scrum-Team-Connected.jpg"/>
          <p:cNvPicPr>
            <a:picLocks noChangeAspect="1"/>
          </p:cNvPicPr>
          <p:nvPr/>
        </p:nvPicPr>
        <p:blipFill>
          <a:blip r:embed="rId2"/>
          <a:stretch>
            <a:fillRect/>
          </a:stretch>
        </p:blipFill>
        <p:spPr>
          <a:xfrm>
            <a:off x="1165225" y="3117850"/>
            <a:ext cx="2624138" cy="1968500"/>
          </a:xfrm>
          <a:prstGeom prst="rect">
            <a:avLst/>
          </a:prstGeom>
          <a:noFill/>
          <a:ln w="9525">
            <a:noFill/>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7" name="Схема 6"/>
          <p:cNvGraphicFramePr/>
          <p:nvPr/>
        </p:nvGraphicFramePr>
        <p:xfrm>
          <a:off x="251520" y="1738040"/>
          <a:ext cx="8712968" cy="508518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9219" name="Заголовок 1"/>
          <p:cNvSpPr>
            <a:spLocks noGrp="1"/>
          </p:cNvSpPr>
          <p:nvPr>
            <p:ph type="title"/>
          </p:nvPr>
        </p:nvSpPr>
        <p:spPr>
          <a:xfrm>
            <a:off x="1116013" y="836613"/>
            <a:ext cx="7848600" cy="71437"/>
          </a:xfrm>
          <a:ln/>
        </p:spPr>
        <p:txBody>
          <a:bodyPr vert="horz" wrap="square" lIns="91440" tIns="45720" rIns="91440" bIns="45720" anchor="ctr" anchorCtr="0"/>
          <a:p>
            <a:pPr>
              <a:buNone/>
            </a:pPr>
            <a:br>
              <a:rPr dirty="0"/>
            </a:br>
            <a:r>
              <a:rPr dirty="0">
                <a:latin typeface="Times New Roman" panose="02020603050405020304" pitchFamily="18" charset="0"/>
                <a:cs typeface="Times New Roman" panose="02020603050405020304" pitchFamily="18" charset="0"/>
              </a:rPr>
              <a:t>Қамқоршылық кеңестің құрамы:</a:t>
            </a:r>
            <a:br>
              <a:rPr dirty="0">
                <a:latin typeface="Times New Roman" panose="02020603050405020304" pitchFamily="18" charset="0"/>
                <a:cs typeface="Times New Roman" panose="02020603050405020304" pitchFamily="18" charset="0"/>
              </a:rPr>
            </a:br>
            <a:endParaRPr lang="ru-RU" altLang="ru-RU" sz="3200" b="1" dirty="0">
              <a:solidFill>
                <a:schemeClr val="bg1"/>
              </a:solidFill>
              <a:latin typeface="Times New Roman" panose="02020603050405020304" pitchFamily="18" charset="0"/>
              <a:ea typeface="Times New Roman" panose="02020603050405020304" pitchFamily="18" charset="0"/>
            </a:endParaRPr>
          </a:p>
        </p:txBody>
      </p:sp>
      <p:pic>
        <p:nvPicPr>
          <p:cNvPr id="9220" name="Picture 2" descr="C:\Users\Stella.Ibraeva\Desktop\proekty.png"/>
          <p:cNvPicPr>
            <a:picLocks noChangeAspect="1"/>
          </p:cNvPicPr>
          <p:nvPr/>
        </p:nvPicPr>
        <p:blipFill>
          <a:blip r:embed="rId6"/>
          <a:stretch>
            <a:fillRect/>
          </a:stretch>
        </p:blipFill>
        <p:spPr>
          <a:xfrm>
            <a:off x="6156325" y="2852738"/>
            <a:ext cx="2735263" cy="2738437"/>
          </a:xfrm>
          <a:prstGeom prst="rect">
            <a:avLst/>
          </a:prstGeom>
          <a:noFill/>
          <a:ln w="9525">
            <a:noFill/>
          </a:ln>
        </p:spPr>
      </p:pic>
    </p:spTree>
  </p:cSld>
  <p:clrMapOvr>
    <a:masterClrMapping/>
  </p:clrMapOvr>
  <p:transition/>
</p:sld>
</file>

<file path=ppt/theme/theme1.xml><?xml version="1.0" encoding="utf-8"?>
<a:theme xmlns:a="http://schemas.openxmlformats.org/drawingml/2006/main" name="пюанрю">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пюанрю">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ru-RU" sz="24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ru-RU" sz="24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пюанрю 1">
        <a:dk1>
          <a:srgbClr val="FF9900"/>
        </a:dk1>
        <a:lt1>
          <a:srgbClr val="FFFFCC"/>
        </a:lt1>
        <a:dk2>
          <a:srgbClr val="000000"/>
        </a:dk2>
        <a:lt2>
          <a:srgbClr val="FFCC00"/>
        </a:lt2>
        <a:accent1>
          <a:srgbClr val="6B6253"/>
        </a:accent1>
        <a:accent2>
          <a:srgbClr val="72543E"/>
        </a:accent2>
        <a:accent3>
          <a:srgbClr val="AAAAAA"/>
        </a:accent3>
        <a:accent4>
          <a:srgbClr val="DADAAE"/>
        </a:accent4>
        <a:accent5>
          <a:srgbClr val="BAB7B3"/>
        </a:accent5>
        <a:accent6>
          <a:srgbClr val="674B37"/>
        </a:accent6>
        <a:hlink>
          <a:srgbClr val="DA9880"/>
        </a:hlink>
        <a:folHlink>
          <a:srgbClr val="B2B2B2"/>
        </a:folHlink>
      </a:clrScheme>
      <a:clrMap bg1="dk2" tx1="lt1" bg2="dk1" tx2="lt2" accent1="accent1" accent2="accent2" accent3="accent3" accent4="accent4" accent5="accent5" accent6="accent6" hlink="hlink" folHlink="folHlink"/>
    </a:extraClrScheme>
    <a:extraClrScheme>
      <a:clrScheme name="пюанрю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пюанрю 3">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пюанрю 4">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9F3D6"/>
        </a:accent5>
        <a:accent6>
          <a:srgbClr val="B9B9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пюанрю 5">
        <a:dk1>
          <a:srgbClr val="000000"/>
        </a:dk1>
        <a:lt1>
          <a:srgbClr val="E5D3B3"/>
        </a:lt1>
        <a:dk2>
          <a:srgbClr val="800000"/>
        </a:dk2>
        <a:lt2>
          <a:srgbClr val="009900"/>
        </a:lt2>
        <a:accent1>
          <a:srgbClr val="D5B095"/>
        </a:accent1>
        <a:accent2>
          <a:srgbClr val="E28666"/>
        </a:accent2>
        <a:accent3>
          <a:srgbClr val="F0E6D6"/>
        </a:accent3>
        <a:accent4>
          <a:srgbClr val="000000"/>
        </a:accent4>
        <a:accent5>
          <a:srgbClr val="E7D4C8"/>
        </a:accent5>
        <a:accent6>
          <a:srgbClr val="CD795C"/>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пюанрю 6">
        <a:dk1>
          <a:srgbClr val="99CC00"/>
        </a:dk1>
        <a:lt1>
          <a:srgbClr val="FFFFFF"/>
        </a:lt1>
        <a:dk2>
          <a:srgbClr val="51399D"/>
        </a:dk2>
        <a:lt2>
          <a:srgbClr val="FFFFCC"/>
        </a:lt2>
        <a:accent1>
          <a:srgbClr val="877CAA"/>
        </a:accent1>
        <a:accent2>
          <a:srgbClr val="000058"/>
        </a:accent2>
        <a:accent3>
          <a:srgbClr val="B3AECC"/>
        </a:accent3>
        <a:accent4>
          <a:srgbClr val="DADADA"/>
        </a:accent4>
        <a:accent5>
          <a:srgbClr val="C3BFD2"/>
        </a:accent5>
        <a:accent6>
          <a:srgbClr val="00004F"/>
        </a:accent6>
        <a:hlink>
          <a:srgbClr val="FFCC00"/>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2326</Words>
  <Application>WPS Presentation</Application>
  <PresentationFormat/>
  <Paragraphs>35</Paragraphs>
  <Slides>6</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vt:i4>
      </vt:variant>
    </vt:vector>
  </HeadingPairs>
  <TitlesOfParts>
    <vt:vector size="17" baseType="lpstr">
      <vt:lpstr>Arial</vt:lpstr>
      <vt:lpstr>SimSun</vt:lpstr>
      <vt:lpstr>Wingdings</vt:lpstr>
      <vt:lpstr>Arial Narrow</vt:lpstr>
      <vt:lpstr>Times New Roman</vt:lpstr>
      <vt:lpstr>Century Gothic</vt:lpstr>
      <vt:lpstr>Trebuchet MS</vt:lpstr>
      <vt:lpstr>Calibri</vt:lpstr>
      <vt:lpstr>Microsoft YaHei</vt:lpstr>
      <vt:lpstr>Arial Unicode MS</vt:lpstr>
      <vt:lpstr>пюанрю</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Методический портфолио педагога</dc:title>
  <dc:creator>Елена Рыльцева</dc:creator>
  <cp:lastModifiedBy>Asel Mukasheva</cp:lastModifiedBy>
  <cp:revision>82</cp:revision>
  <cp:lastPrinted>2017-06-12T09:40:53Z</cp:lastPrinted>
  <dcterms:created xsi:type="dcterms:W3CDTF">2006-10-16T11:38:20Z</dcterms:created>
  <dcterms:modified xsi:type="dcterms:W3CDTF">2023-07-23T08:19:36Z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6F0EC34FC7C445FFB39EFC99F9F520D8</vt:lpwstr>
  </property>
  <property fmtid="{D5CDD505-2E9C-101B-9397-08002B2CF9AE}" pid="3" name="KSOProductBuildVer">
    <vt:lpwstr>1049-11.2.0.11537</vt:lpwstr>
  </property>
</Properties>
</file>