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5" r:id="rId2"/>
    <p:sldId id="284" r:id="rId3"/>
    <p:sldId id="285" r:id="rId4"/>
    <p:sldId id="259" r:id="rId5"/>
    <p:sldId id="288" r:id="rId6"/>
    <p:sldId id="289" r:id="rId7"/>
    <p:sldId id="290" r:id="rId8"/>
    <p:sldId id="291" r:id="rId9"/>
    <p:sldId id="292" r:id="rId10"/>
    <p:sldId id="293" r:id="rId11"/>
    <p:sldId id="300" r:id="rId12"/>
    <p:sldId id="294" r:id="rId13"/>
    <p:sldId id="295" r:id="rId14"/>
    <p:sldId id="296" r:id="rId15"/>
    <p:sldId id="299" r:id="rId16"/>
    <p:sldId id="301" r:id="rId17"/>
    <p:sldId id="302" r:id="rId18"/>
    <p:sldId id="303" r:id="rId19"/>
    <p:sldId id="304" r:id="rId20"/>
    <p:sldId id="310" r:id="rId21"/>
    <p:sldId id="305" r:id="rId22"/>
    <p:sldId id="307" r:id="rId23"/>
    <p:sldId id="309" r:id="rId24"/>
    <p:sldId id="308" r:id="rId25"/>
    <p:sldId id="311" r:id="rId26"/>
    <p:sldId id="312" r:id="rId27"/>
    <p:sldId id="313" r:id="rId28"/>
    <p:sldId id="314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4928-726C-4A6D-9810-E91C814E9CA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30A-25F9-41F9-AE99-9064663AA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99783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2022-2023 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қушылар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«Кенгуру - математика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Инттеллектуалдық </a:t>
            </a:r>
            <a:b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конкурсының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орын   жеңімпазы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071" y="4260556"/>
            <a:ext cx="2308745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Сандибекова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Табынбаевна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74788" y="4273928"/>
            <a:ext cx="217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орын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6156176" y="1470949"/>
            <a:ext cx="2088232" cy="2723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08" y="2344673"/>
            <a:ext cx="2555776" cy="24524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17451" r="45565" b="48950"/>
          <a:stretch/>
        </p:blipFill>
        <p:spPr>
          <a:xfrm>
            <a:off x="415071" y="1470950"/>
            <a:ext cx="2222169" cy="27234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56177" y="4377533"/>
            <a:ext cx="2088232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«В»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543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97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  1 орын   жеңімпазы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071" y="4260556"/>
            <a:ext cx="2308745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Сандибекова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Табынбаевна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74788" y="4273928"/>
            <a:ext cx="217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орын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6156176" y="1470949"/>
            <a:ext cx="2088232" cy="27234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17451" r="45565" b="48950"/>
          <a:stretch/>
        </p:blipFill>
        <p:spPr>
          <a:xfrm>
            <a:off x="415071" y="1470950"/>
            <a:ext cx="2222169" cy="27234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56177" y="4377533"/>
            <a:ext cx="2088232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«В»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2952328" cy="39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E1106A-FADB-B63D-27E0-7E9592A5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«Кенгуру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барлығы үшін» Инттеллектуалдық ойын конкурсының 4«А» сынып жеңімпазы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D05ED-80BB-693D-8843-5F5A9016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10530"/>
            <a:ext cx="2161309" cy="99417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Файзуллина Анар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Жасулановна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4A03022-18D1-3680-FDED-DD4C4AEC8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9"/>
          <a:stretch/>
        </p:blipFill>
        <p:spPr>
          <a:xfrm>
            <a:off x="481815" y="2276229"/>
            <a:ext cx="1830787" cy="2116924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F43D858A-D7F6-805C-2796-818F4AB12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5526" y="4472261"/>
            <a:ext cx="2069659" cy="6472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k-KZ" dirty="0"/>
              <a:t>Бахытбек Аян</a:t>
            </a:r>
          </a:p>
          <a:p>
            <a:pPr algn="ctr"/>
            <a:r>
              <a:rPr lang="ru-RU" dirty="0"/>
              <a:t>3 </a:t>
            </a:r>
            <a:r>
              <a:rPr lang="kk-KZ" dirty="0"/>
              <a:t>орын</a:t>
            </a: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6E30404-4024-0BFE-A9FE-3236C3AC86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" b="47224"/>
          <a:stretch/>
        </p:blipFill>
        <p:spPr>
          <a:xfrm>
            <a:off x="5676949" y="2293562"/>
            <a:ext cx="2326814" cy="197693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121E93-F48B-B234-318B-5D8610B8D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r="6375"/>
          <a:stretch/>
        </p:blipFill>
        <p:spPr>
          <a:xfrm>
            <a:off x="2847109" y="2636912"/>
            <a:ext cx="2254828" cy="16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5240852"/>
            <a:ext cx="2448272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Илюбаева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Абжановна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264304"/>
            <a:ext cx="2413844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Муратов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Әліби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1475"/>
            <a:ext cx="2557860" cy="292957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«Кенгуру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барлығы үшін» Инттеллектуалдық ойын конкурсының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орын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3" y="3140968"/>
            <a:ext cx="2664296" cy="18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39500" r="47200" b="18500"/>
          <a:stretch/>
        </p:blipFill>
        <p:spPr>
          <a:xfrm>
            <a:off x="5868144" y="2191475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5240852"/>
            <a:ext cx="2448272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Сабитова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Юсуповна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264304"/>
            <a:ext cx="2413844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Исаева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Балжан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«Кенгуру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барлығы үшін» Инттеллектуалдық ойын конкурсының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орын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35" y="2191475"/>
            <a:ext cx="2180257" cy="2716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r="27822" b="23750"/>
          <a:stretch/>
        </p:blipFill>
        <p:spPr>
          <a:xfrm>
            <a:off x="546448" y="2071677"/>
            <a:ext cx="2212364" cy="2879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8" y="2952399"/>
            <a:ext cx="2627784" cy="14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1875" y="5310695"/>
            <a:ext cx="2413844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Муратов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Әліби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93004"/>
            <a:ext cx="2557860" cy="292957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8-11 сынып оқушылары үшін Лингвистика бойынша республикалық олимпиадасының қалалық кезеңінде  3 орын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2640866" cy="30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97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  2 орын   жеңімпазы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071" y="4260556"/>
            <a:ext cx="2308745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Сабитова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Юсуповна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74788" y="4273928"/>
            <a:ext cx="217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орын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7" y="4377533"/>
            <a:ext cx="2088232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Ильдар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52" y="1427482"/>
            <a:ext cx="2351098" cy="31157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1460398"/>
            <a:ext cx="2180257" cy="2716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86" y="1427482"/>
            <a:ext cx="2304257" cy="28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97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 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орын   жеңімпазы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633605"/>
            <a:ext cx="2308745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Сабитова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Юсуповна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42100" y="4772103"/>
            <a:ext cx="2402307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Балжан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1460398"/>
            <a:ext cx="2273925" cy="2904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r="27822" b="23750"/>
          <a:stretch/>
        </p:blipFill>
        <p:spPr>
          <a:xfrm>
            <a:off x="5868144" y="1676400"/>
            <a:ext cx="2376264" cy="2926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4300"/>
          <a:stretch/>
        </p:blipFill>
        <p:spPr>
          <a:xfrm>
            <a:off x="3086116" y="1605356"/>
            <a:ext cx="2461857" cy="28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калық тарих пәнінен қашықтық олимпиадасының  2 орын жүлдегері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5220072" y="2191744"/>
            <a:ext cx="288032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5240852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060" y="5350467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Зайнидинова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Азиза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«В»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59" y="2158177"/>
            <a:ext cx="2701877" cy="31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калық тарих пәнінен қашықтық олимпиадасының  2 орын жүлдегері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5796136" y="2132824"/>
            <a:ext cx="288032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4148" y="5264304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57" y="5264304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Брашко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настасия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«Б»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91743"/>
            <a:ext cx="2276872" cy="2990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3250" r="2401"/>
          <a:stretch/>
        </p:blipFill>
        <p:spPr>
          <a:xfrm>
            <a:off x="496857" y="2132824"/>
            <a:ext cx="2395054" cy="29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63\Downloads\WhatsApp Image 2022-03-01 at 11.55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429" y="2564904"/>
            <a:ext cx="2500330" cy="2935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1647" y="5500701"/>
            <a:ext cx="271464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“Педагог-сарапшы” Гордий Ирина Александровна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22" y="5622437"/>
            <a:ext cx="250033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Сабитова Карина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11 “Б” сынып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9922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інің 11 сынып оқушылары арасындағы жаратылыстану-математикалық бағыты бойынша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Президенттік олимпиадасының математика пәнінен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орын жеңімпазы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7951" r="10800" b="10101"/>
          <a:stretch/>
        </p:blipFill>
        <p:spPr>
          <a:xfrm>
            <a:off x="632156" y="2524767"/>
            <a:ext cx="2744135" cy="2872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4631"/>
            <a:ext cx="21629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калық тарих пәнінен қашықтық олимпиадасының  2 орын жүлдегері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5904148" y="2132824"/>
            <a:ext cx="2772308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4148" y="5264304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57" y="5264304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Дубровская Екатерина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 «Б»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17451" r="5147"/>
          <a:stretch/>
        </p:blipFill>
        <p:spPr>
          <a:xfrm>
            <a:off x="651163" y="2204864"/>
            <a:ext cx="2547569" cy="29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4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калық тарих пәнінен қашықтық олимпиада 3 орын жүлдегері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5796136" y="2132824"/>
            <a:ext cx="288032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4148" y="5264304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57" y="5264304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Дубровская Екатерина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«Б»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 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«А» сынып  жеңімпаздары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6" y="1193684"/>
            <a:ext cx="2379135" cy="1960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24361" y="3202838"/>
            <a:ext cx="2395320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Досмаганбетова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Еслямбековна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17066"/>
            <a:ext cx="1944216" cy="196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70" y="1931481"/>
            <a:ext cx="1874410" cy="218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05758" y="6163610"/>
            <a:ext cx="224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Алихан</a:t>
            </a:r>
            <a:endPara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орын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04" y="4379914"/>
            <a:ext cx="1484925" cy="2316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2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7999"/>
          </a:xfrm>
        </p:spPr>
      </p:pic>
    </p:spTree>
    <p:extLst>
      <p:ext uri="{BB962C8B-B14F-4D97-AF65-F5344CB8AC3E}">
        <p14:creationId xmlns:p14="http://schemas.microsoft.com/office/powerpoint/2010/main" val="63922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4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Жас тарихшылар мен өлкетанушылар форумының қалалық кезеңінің   2 орын жүлдегері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5508104" y="2132824"/>
            <a:ext cx="288032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240186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197" y="5198909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Брашко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настасия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«Б»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3250" r="2401"/>
          <a:stretch/>
        </p:blipFill>
        <p:spPr>
          <a:xfrm>
            <a:off x="1043608" y="2132824"/>
            <a:ext cx="2395054" cy="29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53641" y="5183163"/>
            <a:ext cx="288032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Тасжанова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Кымбат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Таласпаевна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3" y="5183163"/>
            <a:ext cx="2428892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Есмухамбетов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Шынғыс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ira\Downloads\WhatsApp Image 2021-12-04 at 19.41.1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27807" r="20910" b="43700"/>
          <a:stretch/>
        </p:blipFill>
        <p:spPr bwMode="auto">
          <a:xfrm>
            <a:off x="5857884" y="2098103"/>
            <a:ext cx="2726953" cy="27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blob:https://web.whatsapp.com/4daae1ff-a8ac-420f-a25e-f8777df6d2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Mira\Desktop\ehmble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857760"/>
            <a:ext cx="2857520" cy="16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95312"/>
            <a:ext cx="8031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Жас тарихшылар мен өлкетанушылар форумының қалалық кезеңінің   2 орын жүлдегері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3" y="1843087"/>
            <a:ext cx="2428890" cy="32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«Бала би"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 шешендік өнер  сайысының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жүлделі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иегерлері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9748" y="5504170"/>
            <a:ext cx="2654994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Шенгельбаева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Калима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Айтмукановна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71879"/>
            <a:ext cx="230425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Оразбай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Кәусәр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Mira\Downloads\WhatsApp Image 2022-02-25 at 22.39.0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18678" r="10122" b="1605"/>
          <a:stretch/>
        </p:blipFill>
        <p:spPr bwMode="auto">
          <a:xfrm>
            <a:off x="3180985" y="2592188"/>
            <a:ext cx="2643757" cy="28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2076" y="5175090"/>
            <a:ext cx="230425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Сәбит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Назым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blob:https://web.whatsapp.com/2a7da9e0-893e-42d5-bfd9-9e27086cea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76" y="2224641"/>
            <a:ext cx="2137023" cy="2847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4641"/>
            <a:ext cx="2232248" cy="27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7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5" y="1988841"/>
            <a:ext cx="2554054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16401" r="10801" b="26900"/>
          <a:stretch/>
        </p:blipFill>
        <p:spPr>
          <a:xfrm>
            <a:off x="6012160" y="1988840"/>
            <a:ext cx="267464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75" y="1988840"/>
            <a:ext cx="2496850" cy="3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3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04856" cy="2865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63\Downloads\WhatsApp Image 2022-03-01 at 11.55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500330" cy="2935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590966"/>
            <a:ext cx="2714644" cy="695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«Педагог-модератор»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545834"/>
            <a:ext cx="250033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Сабитова Карина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11 “Б” сынып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9922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інің 11 сынып оқушылары арасындағы жаратылыстану-математикалық бағыты бойынша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Президенттік олимпиадасының физика  пәнінен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орын жеңімпазы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3620" r="5220"/>
          <a:stretch/>
        </p:blipFill>
        <p:spPr>
          <a:xfrm>
            <a:off x="785786" y="2564904"/>
            <a:ext cx="2714644" cy="2915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50" y="2564904"/>
            <a:ext cx="2069362" cy="29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73902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ілім беретін мектептердің 9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қушылары арасыында «Менің кіші Отаным» республикалық байқауының қалалық кезеңінің 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Отанымның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номинациясы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 жүлдегері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5220072" y="2191744"/>
            <a:ext cx="288032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5240852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060" y="5350467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Зайнидинова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Азиза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«В»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59" y="2158177"/>
            <a:ext cx="2701877" cy="31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12852" cy="146843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8-11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оқушыларышы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IX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Ақберен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конкурсының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Көркемсөз оқу сайысы»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номинациясы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2074" y="5240852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Шенгельбаева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Калима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Айтмукановна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83" y="5287757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Бердімұрат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Жанель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1" y="2204864"/>
            <a:ext cx="2376264" cy="2867015"/>
          </a:xfrm>
          <a:prstGeom prst="rect">
            <a:avLst/>
          </a:prstGeom>
        </p:spPr>
      </p:pic>
      <p:pic>
        <p:nvPicPr>
          <p:cNvPr id="8" name="Picture 3" descr="C:\Users\Mira\Downloads\WhatsApp Image 2022-02-25 at 22.39.0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18678" r="10122" b="1605"/>
          <a:stretch/>
        </p:blipFill>
        <p:spPr bwMode="auto">
          <a:xfrm>
            <a:off x="5662074" y="2191932"/>
            <a:ext cx="2643757" cy="28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96" y="2204864"/>
            <a:ext cx="2465308" cy="28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8-11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оқушыларышы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IX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Ақберен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конкурсының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«Эссе жазу сайысы»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номинациясы бойынша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162078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Шенгельбаева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Калима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Айтмукановна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71879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Сағындық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Мерей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Mira\Downloads\WhatsApp Image 2022-02-25 at 22.39.0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18678" r="10122" b="1605"/>
          <a:stretch/>
        </p:blipFill>
        <p:spPr bwMode="auto">
          <a:xfrm>
            <a:off x="5546721" y="2155350"/>
            <a:ext cx="2643757" cy="28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7" y="2056188"/>
            <a:ext cx="2629868" cy="2927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61" y="2332498"/>
            <a:ext cx="206480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2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7560" y="5193947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модератор»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Сыздыков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Бауржан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Таужанович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240852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Муратов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Әліби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60" y="2171120"/>
            <a:ext cx="2572072" cy="2831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2311"/>
            <a:ext cx="2557860" cy="292957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8-11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оқушыларышы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IX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Ақберен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конкурсының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аспапта өнер көрсету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сайысы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номинациясы бойынша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42311"/>
            <a:ext cx="2448272" cy="30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6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7683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5313"/>
            <a:ext cx="2735957" cy="3163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12201"/>
          <a:stretch/>
        </p:blipFill>
        <p:spPr>
          <a:xfrm>
            <a:off x="6340186" y="2022070"/>
            <a:ext cx="2304256" cy="29697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715" y="5169076"/>
            <a:ext cx="284414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Досмаганбетова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Еслямбековна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0185" y="5088555"/>
            <a:ext cx="237123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Мариям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3"а"сынып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3579" y="2209611"/>
            <a:ext cx="2016572" cy="31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«Кенгуру - математика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Инттеллектуалдық </a:t>
            </a:r>
            <a:b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конкурсының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«А» сынып  жеңімпаздары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6" y="1193684"/>
            <a:ext cx="2379135" cy="1960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39" y="5030577"/>
            <a:ext cx="259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69076"/>
            <a:ext cx="27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24361" y="3202838"/>
            <a:ext cx="2395320" cy="79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Досмаганбетова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Еслямбековна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17066"/>
            <a:ext cx="1944216" cy="196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68270" y="4329905"/>
            <a:ext cx="1964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Аяуылым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орын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6" y="1931482"/>
            <a:ext cx="1971684" cy="218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70" y="1931481"/>
            <a:ext cx="1874410" cy="218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05758" y="6163610"/>
            <a:ext cx="224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Алихан</a:t>
            </a:r>
            <a:endPara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орын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221" y="4222413"/>
            <a:ext cx="217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Даулетбек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Мариям</a:t>
            </a:r>
          </a:p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орын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4" y="4859196"/>
            <a:ext cx="1881894" cy="10236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4" y="4987233"/>
            <a:ext cx="1997316" cy="10979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24" y="5641967"/>
            <a:ext cx="1831131" cy="9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04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2464</TotalTime>
  <Words>629</Words>
  <Application>Microsoft Office PowerPoint</Application>
  <PresentationFormat>Экран (4:3)</PresentationFormat>
  <Paragraphs>120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Жалпы орта білім беретін мектептерінің 11 сынып оқушылары арасындағы жаратылыстану-математикалық бағыты бойынша ХV  Президенттік олимпиадасының математика пәнінен қалалық кезеңінің II орын жеңімпазы</vt:lpstr>
      <vt:lpstr>Жалпы орта білім беретін мектептерінің 11 сынып оқушылары арасындағы жаратылыстану-математикалық бағыты бойынша ХV  Президенттік олимпиадасының физика  пәнінен қалалық кезеңінің III орын жеңімпазы</vt:lpstr>
      <vt:lpstr>Жалпы білім беретін мектептердің 9-10 сынып оқушылары арасыында «Менің кіші Отаным» республикалық байқауының қалалық кезеңінің  "Менің кішкентай Отанымның тарихы« номинациясы бойынша  II орын жүлдегері</vt:lpstr>
      <vt:lpstr>8-11 сынып  оқушыларышы арасында IX республикалық "Ақберен" конкурсының қалалық кезеңінің « Көркемсөз оқу сайысы»  номинациясы бойынша  II орын  жүлдегері</vt:lpstr>
      <vt:lpstr>8-11 сынып  оқушыларышы арасында IX республикалық "Ақберен" конкурсының қалалық кезеңінің «Эссе жазу сайысы» номинациясы бойынша  III орын  жүлдегері</vt:lpstr>
      <vt:lpstr>8-11 сынып  оқушыларышы арасында IX республикалық "Ақберен" конкурсының қалалық кезеңінің «Ұлттық аспапта өнер көрсету сайысы» номинациясы бойынша  III орын  жүлдегері</vt:lpstr>
      <vt:lpstr>Республикалық "Ертегілер әлемінде " сайысының қалалық кезеңінің III  орын жеңімпазы</vt:lpstr>
      <vt:lpstr>«Кенгуру - математика барлығы үшін» Инттеллектуалдық  ойын конкурсының  3 «А» сынып  жеңімпаздары </vt:lpstr>
      <vt:lpstr>«Кенгуру - математика барлығы үшін» Инттеллектуалдық  ойын конкурсының  1 орын   жеңімпазы </vt:lpstr>
      <vt:lpstr>«Бастау» Республикалық  олимпиадасының  1 орын   жеңімпазы </vt:lpstr>
      <vt:lpstr>«Кенгуру-математика барлығы үшін» Инттеллектуалдық ойын конкурсының 4«А» сынып жеңімпазы</vt:lpstr>
      <vt:lpstr>«Кенгуру-математика барлығы үшін» Инттеллектуалдық ойын конкурсының  2 орын жеңімпазы</vt:lpstr>
      <vt:lpstr>«Кенгуру-математика барлығы үшін» Инттеллектуалдық ойын конкурсының  3 орын жеңімпазы</vt:lpstr>
      <vt:lpstr>8-11 сынып оқушылары үшін Лингвистика бойынша республикалық олимпиадасының қалалық кезеңінде  3 орын жеңімпазы</vt:lpstr>
      <vt:lpstr>«Бастау» Республикалық  олимпиадасының  2 орын   жеңімпазы </vt:lpstr>
      <vt:lpstr>«Бастау» Республикалық  олимпиадасының  2 орын   жеңімпазы </vt:lpstr>
      <vt:lpstr>Республикалық тарих пәнінен қашықтық олимпиадасының  2 орын жүлдегері</vt:lpstr>
      <vt:lpstr>Республикалық тарих пәнінен қашықтық олимпиадасының  2 орын жүлдегері</vt:lpstr>
      <vt:lpstr>Республикалық тарих пәнінен қашықтық олимпиадасының  2 орын жүлдегері</vt:lpstr>
      <vt:lpstr>Республикалық тарих пәнінен қашықтық олимпиада 3 орын жүлдегері</vt:lpstr>
      <vt:lpstr>«Бастау» Республикалық  олимпиадасының   3 «А» сынып  жеңімпаздары </vt:lpstr>
      <vt:lpstr>Презентация PowerPoint</vt:lpstr>
      <vt:lpstr>Презентация PowerPoint</vt:lpstr>
      <vt:lpstr>Облыстық Жас тарихшылар мен өлкетанушылар форумының қалалық кезеңінің   2 орын жүлдегері</vt:lpstr>
      <vt:lpstr>Презентация PowerPoint</vt:lpstr>
      <vt:lpstr> «Бала би" облыстық шешендік өнер  сайысының қалалық кезеңінің жүлделі 3 орын иегерлері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Mira</dc:creator>
  <cp:lastModifiedBy>пк</cp:lastModifiedBy>
  <cp:revision>193</cp:revision>
  <dcterms:created xsi:type="dcterms:W3CDTF">2021-11-29T16:16:40Z</dcterms:created>
  <dcterms:modified xsi:type="dcterms:W3CDTF">2022-12-28T05:14:33Z</dcterms:modified>
</cp:coreProperties>
</file>